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ags/tag1.xml" ContentType="application/vnd.openxmlformats-officedocument.presentationml.tags+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drawings/drawing1.xml" ContentType="application/vnd.openxmlformats-officedocument.drawingml.chartshapes+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drawings/drawing2.xml" ContentType="application/vnd.openxmlformats-officedocument.drawingml.chartshapes+xml"/>
  <Override PartName="/ppt/notesSlides/notesSlide3.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4.xml" ContentType="application/vnd.openxmlformats-officedocument.presentationml.notesSlid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tags/tag44.xml" ContentType="application/vnd.openxmlformats-officedocument.presentationml.tags+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59" r:id="rId1"/>
    <p:sldMasterId id="2147483680" r:id="rId2"/>
  </p:sldMasterIdLst>
  <p:notesMasterIdLst>
    <p:notesMasterId r:id="rId19"/>
  </p:notesMasterIdLst>
  <p:handoutMasterIdLst>
    <p:handoutMasterId r:id="rId20"/>
  </p:handoutMasterIdLst>
  <p:sldIdLst>
    <p:sldId id="256" r:id="rId3"/>
    <p:sldId id="441" r:id="rId4"/>
    <p:sldId id="2145708945" r:id="rId5"/>
    <p:sldId id="2145708951" r:id="rId6"/>
    <p:sldId id="391" r:id="rId7"/>
    <p:sldId id="394" r:id="rId8"/>
    <p:sldId id="2145708949" r:id="rId9"/>
    <p:sldId id="375" r:id="rId10"/>
    <p:sldId id="2145708947" r:id="rId11"/>
    <p:sldId id="2145708948" r:id="rId12"/>
    <p:sldId id="377" r:id="rId13"/>
    <p:sldId id="2145708946" r:id="rId14"/>
    <p:sldId id="2145708953" r:id="rId15"/>
    <p:sldId id="2145708952" r:id="rId16"/>
    <p:sldId id="2145708950" r:id="rId17"/>
    <p:sldId id="2145708944" r:id="rId18"/>
  </p:sldIdLst>
  <p:sldSz cx="12192000" cy="6858000"/>
  <p:notesSz cx="6799263" cy="9929813"/>
  <p:defaultTextStyle>
    <a:defPPr>
      <a:defRPr lang="nl-NL"/>
    </a:defPPr>
    <a:lvl1pPr algn="ctr" rtl="0" fontAlgn="base">
      <a:spcBef>
        <a:spcPct val="50000"/>
      </a:spcBef>
      <a:spcAft>
        <a:spcPct val="0"/>
      </a:spcAft>
      <a:defRPr sz="2200" kern="1200">
        <a:solidFill>
          <a:srgbClr val="4D4D4D"/>
        </a:solidFill>
        <a:latin typeface="Stone Serif ITC TT" pitchFamily="2" charset="0"/>
        <a:ea typeface="+mn-ea"/>
        <a:cs typeface="+mn-cs"/>
      </a:defRPr>
    </a:lvl1pPr>
    <a:lvl2pPr marL="457200" algn="ctr" rtl="0" fontAlgn="base">
      <a:spcBef>
        <a:spcPct val="50000"/>
      </a:spcBef>
      <a:spcAft>
        <a:spcPct val="0"/>
      </a:spcAft>
      <a:defRPr sz="2200" kern="1200">
        <a:solidFill>
          <a:srgbClr val="4D4D4D"/>
        </a:solidFill>
        <a:latin typeface="Stone Serif ITC TT" pitchFamily="2" charset="0"/>
        <a:ea typeface="+mn-ea"/>
        <a:cs typeface="+mn-cs"/>
      </a:defRPr>
    </a:lvl2pPr>
    <a:lvl3pPr marL="914400" algn="ctr" rtl="0" fontAlgn="base">
      <a:spcBef>
        <a:spcPct val="50000"/>
      </a:spcBef>
      <a:spcAft>
        <a:spcPct val="0"/>
      </a:spcAft>
      <a:defRPr sz="2200" kern="1200">
        <a:solidFill>
          <a:srgbClr val="4D4D4D"/>
        </a:solidFill>
        <a:latin typeface="Stone Serif ITC TT" pitchFamily="2" charset="0"/>
        <a:ea typeface="+mn-ea"/>
        <a:cs typeface="+mn-cs"/>
      </a:defRPr>
    </a:lvl3pPr>
    <a:lvl4pPr marL="1371600" algn="ctr" rtl="0" fontAlgn="base">
      <a:spcBef>
        <a:spcPct val="50000"/>
      </a:spcBef>
      <a:spcAft>
        <a:spcPct val="0"/>
      </a:spcAft>
      <a:defRPr sz="2200" kern="1200">
        <a:solidFill>
          <a:srgbClr val="4D4D4D"/>
        </a:solidFill>
        <a:latin typeface="Stone Serif ITC TT" pitchFamily="2" charset="0"/>
        <a:ea typeface="+mn-ea"/>
        <a:cs typeface="+mn-cs"/>
      </a:defRPr>
    </a:lvl4pPr>
    <a:lvl5pPr marL="1828800" algn="ctr" rtl="0" fontAlgn="base">
      <a:spcBef>
        <a:spcPct val="50000"/>
      </a:spcBef>
      <a:spcAft>
        <a:spcPct val="0"/>
      </a:spcAft>
      <a:defRPr sz="2200" kern="1200">
        <a:solidFill>
          <a:srgbClr val="4D4D4D"/>
        </a:solidFill>
        <a:latin typeface="Stone Serif ITC TT" pitchFamily="2" charset="0"/>
        <a:ea typeface="+mn-ea"/>
        <a:cs typeface="+mn-cs"/>
      </a:defRPr>
    </a:lvl5pPr>
    <a:lvl6pPr marL="2286000" algn="l" defTabSz="914400" rtl="0" eaLnBrk="1" latinLnBrk="0" hangingPunct="1">
      <a:defRPr sz="2200" kern="1200">
        <a:solidFill>
          <a:srgbClr val="4D4D4D"/>
        </a:solidFill>
        <a:latin typeface="Stone Serif ITC TT" pitchFamily="2" charset="0"/>
        <a:ea typeface="+mn-ea"/>
        <a:cs typeface="+mn-cs"/>
      </a:defRPr>
    </a:lvl6pPr>
    <a:lvl7pPr marL="2743200" algn="l" defTabSz="914400" rtl="0" eaLnBrk="1" latinLnBrk="0" hangingPunct="1">
      <a:defRPr sz="2200" kern="1200">
        <a:solidFill>
          <a:srgbClr val="4D4D4D"/>
        </a:solidFill>
        <a:latin typeface="Stone Serif ITC TT" pitchFamily="2" charset="0"/>
        <a:ea typeface="+mn-ea"/>
        <a:cs typeface="+mn-cs"/>
      </a:defRPr>
    </a:lvl7pPr>
    <a:lvl8pPr marL="3200400" algn="l" defTabSz="914400" rtl="0" eaLnBrk="1" latinLnBrk="0" hangingPunct="1">
      <a:defRPr sz="2200" kern="1200">
        <a:solidFill>
          <a:srgbClr val="4D4D4D"/>
        </a:solidFill>
        <a:latin typeface="Stone Serif ITC TT" pitchFamily="2" charset="0"/>
        <a:ea typeface="+mn-ea"/>
        <a:cs typeface="+mn-cs"/>
      </a:defRPr>
    </a:lvl8pPr>
    <a:lvl9pPr marL="3657600" algn="l" defTabSz="914400" rtl="0" eaLnBrk="1" latinLnBrk="0" hangingPunct="1">
      <a:defRPr sz="2200" kern="1200">
        <a:solidFill>
          <a:srgbClr val="4D4D4D"/>
        </a:solidFill>
        <a:latin typeface="Stone Serif ITC TT" pitchFamily="2" charset="0"/>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 Moorlag" initials="MM" lastIdx="3" clrIdx="0">
    <p:extLst>
      <p:ext uri="{19B8F6BF-5375-455C-9EA6-DF929625EA0E}">
        <p15:presenceInfo xmlns:p15="http://schemas.microsoft.com/office/powerpoint/2012/main" userId="S-1-5-21-555167947-4124452947-666153066-15111" providerId="AD"/>
      </p:ext>
    </p:extLst>
  </p:cmAuthor>
  <p:cmAuthor id="2" name="Madelon Moorlag" initials="MM" lastIdx="3" clrIdx="1">
    <p:extLst>
      <p:ext uri="{19B8F6BF-5375-455C-9EA6-DF929625EA0E}">
        <p15:presenceInfo xmlns:p15="http://schemas.microsoft.com/office/powerpoint/2012/main" userId="S::mla.moorlag@klaverblad.nl::82bc69e9-767c-44c4-989f-af1fdf1c60a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C795"/>
    <a:srgbClr val="5B9BD5"/>
    <a:srgbClr val="F3605B"/>
    <a:srgbClr val="4C8C2B"/>
    <a:srgbClr val="007A54"/>
    <a:srgbClr val="1C4220"/>
    <a:srgbClr val="5F5F5F"/>
    <a:srgbClr val="990033"/>
    <a:srgbClr val="777777"/>
    <a:srgbClr val="4D4D4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Stijl, gemiddeld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73A0DAA-6AF3-43AB-8588-CEC1D06C72B9}" styleName="Stijl, gemiddeld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3C2FFA5D-87B4-456A-9821-1D502468CF0F}" styleName="Stijl, thema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D5ABB26-0587-4C30-8999-92F81FD0307C}" styleName="Geen stijl, gee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9012ECD-51FC-41F1-AA8D-1B2483CD663E}" styleName="Stijl, licht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90" autoAdjust="0"/>
    <p:restoredTop sz="96727" autoAdjust="0"/>
  </p:normalViewPr>
  <p:slideViewPr>
    <p:cSldViewPr>
      <p:cViewPr varScale="1">
        <p:scale>
          <a:sx n="91" d="100"/>
          <a:sy n="91" d="100"/>
        </p:scale>
        <p:origin x="322" y="72"/>
      </p:cViewPr>
      <p:guideLst/>
    </p:cSldViewPr>
  </p:slideViewPr>
  <p:outlineViewPr>
    <p:cViewPr>
      <p:scale>
        <a:sx n="33" d="100"/>
        <a:sy n="33" d="100"/>
      </p:scale>
      <p:origin x="0" y="0"/>
    </p:cViewPr>
  </p:outlineViewPr>
  <p:notesTextViewPr>
    <p:cViewPr>
      <p:scale>
        <a:sx n="1" d="1"/>
        <a:sy n="1" d="1"/>
      </p:scale>
      <p:origin x="0" y="0"/>
    </p:cViewPr>
  </p:notesTextViewPr>
  <p:notesViewPr>
    <p:cSldViewPr>
      <p:cViewPr varScale="1">
        <p:scale>
          <a:sx n="86" d="100"/>
          <a:sy n="86" d="100"/>
        </p:scale>
        <p:origin x="3798" y="10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commentAuthors" Target="commentAuthor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chartUserShapes" Target="../drawings/drawing1.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chartUserShapes" Target="../drawings/drawing2.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nl-N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9908314567762044E-2"/>
          <c:y val="7.9834684484411944E-2"/>
          <c:w val="0.45940782361705224"/>
          <c:h val="0.8475883296206681"/>
        </c:manualLayout>
      </c:layout>
      <c:pieChart>
        <c:varyColors val="1"/>
        <c:ser>
          <c:idx val="0"/>
          <c:order val="0"/>
          <c:tx>
            <c:strRef>
              <c:f>Sheet1!$B$1</c:f>
              <c:strCache>
                <c:ptCount val="1"/>
                <c:pt idx="0">
                  <c:v>Sales</c:v>
                </c:pt>
              </c:strCache>
            </c:strRef>
          </c:tx>
          <c:spPr>
            <a:solidFill>
              <a:schemeClr val="accent3"/>
            </a:solidFill>
            <a:ln>
              <a:solidFill>
                <a:srgbClr val="FFFFFF">
                  <a:alpha val="0"/>
                </a:srgbClr>
              </a:solidFill>
            </a:ln>
          </c:spPr>
          <c:dPt>
            <c:idx val="0"/>
            <c:bubble3D val="0"/>
            <c:spPr>
              <a:solidFill>
                <a:schemeClr val="accent3"/>
              </a:solidFill>
              <a:ln w="19050">
                <a:solidFill>
                  <a:srgbClr val="FFFFFF">
                    <a:alpha val="0"/>
                  </a:srgbClr>
                </a:solidFill>
              </a:ln>
              <a:effectLst/>
            </c:spPr>
            <c:extLst>
              <c:ext xmlns:c16="http://schemas.microsoft.com/office/drawing/2014/chart" uri="{C3380CC4-5D6E-409C-BE32-E72D297353CC}">
                <c16:uniqueId val="{00000001-8837-4F43-A988-7585F78452FD}"/>
              </c:ext>
            </c:extLst>
          </c:dPt>
          <c:dPt>
            <c:idx val="1"/>
            <c:bubble3D val="0"/>
            <c:spPr>
              <a:solidFill>
                <a:schemeClr val="accent5"/>
              </a:solidFill>
              <a:ln w="19050">
                <a:solidFill>
                  <a:srgbClr val="FFFFFF">
                    <a:alpha val="0"/>
                  </a:srgbClr>
                </a:solidFill>
              </a:ln>
              <a:effectLst/>
            </c:spPr>
            <c:extLst>
              <c:ext xmlns:c16="http://schemas.microsoft.com/office/drawing/2014/chart" uri="{C3380CC4-5D6E-409C-BE32-E72D297353CC}">
                <c16:uniqueId val="{00000003-8837-4F43-A988-7585F78452FD}"/>
              </c:ext>
            </c:extLst>
          </c:dPt>
          <c:dPt>
            <c:idx val="2"/>
            <c:bubble3D val="0"/>
            <c:spPr>
              <a:solidFill>
                <a:schemeClr val="accent2">
                  <a:lumMod val="40000"/>
                  <a:lumOff val="60000"/>
                </a:schemeClr>
              </a:solidFill>
              <a:ln w="19050">
                <a:solidFill>
                  <a:srgbClr val="FFFFFF">
                    <a:alpha val="0"/>
                  </a:srgbClr>
                </a:solidFill>
              </a:ln>
              <a:effectLst/>
            </c:spPr>
            <c:extLst>
              <c:ext xmlns:c16="http://schemas.microsoft.com/office/drawing/2014/chart" uri="{C3380CC4-5D6E-409C-BE32-E72D297353CC}">
                <c16:uniqueId val="{00000005-8837-4F43-A988-7585F78452FD}"/>
              </c:ext>
            </c:extLst>
          </c:dPt>
          <c:dLbls>
            <c:dLbl>
              <c:idx val="0"/>
              <c:tx>
                <c:rich>
                  <a:bodyPr/>
                  <a:lstStyle/>
                  <a:p>
                    <a:r>
                      <a:rPr lang="en-US" dirty="0">
                        <a:solidFill>
                          <a:schemeClr val="bg1"/>
                        </a:solidFill>
                      </a:rPr>
                      <a:t>73%</a:t>
                    </a:r>
                    <a:endParaRPr lang="en-US" dirty="0"/>
                  </a:p>
                </c:rich>
              </c:tx>
              <c:showLegendKey val="0"/>
              <c:showVal val="0"/>
              <c:showCatName val="0"/>
              <c:showSerName val="0"/>
              <c:showPercent val="1"/>
              <c:showBubbleSize val="0"/>
              <c:extLst>
                <c:ext xmlns:c15="http://schemas.microsoft.com/office/drawing/2012/chart" uri="{CE6537A1-D6FC-4f65-9D91-7224C49458BB}">
                  <c15:showDataLabelsRange val="0"/>
                </c:ext>
                <c:ext xmlns:c16="http://schemas.microsoft.com/office/drawing/2014/chart" uri="{C3380CC4-5D6E-409C-BE32-E72D297353CC}">
                  <c16:uniqueId val="{00000001-8837-4F43-A988-7585F78452FD}"/>
                </c:ext>
              </c:extLst>
            </c:dLbl>
            <c:dLbl>
              <c:idx val="2"/>
              <c:tx>
                <c:rich>
                  <a:bodyPr/>
                  <a:lstStyle/>
                  <a:p>
                    <a:r>
                      <a:rPr lang="en-US"/>
                      <a:t>27%</a:t>
                    </a:r>
                    <a:endParaRPr lang="en-US" dirty="0"/>
                  </a:p>
                </c:rich>
              </c:tx>
              <c:showLegendKey val="0"/>
              <c:showVal val="0"/>
              <c:showCatName val="0"/>
              <c:showSerName val="0"/>
              <c:showPercent val="1"/>
              <c:showBubbleSize val="0"/>
              <c:extLst>
                <c:ext xmlns:c15="http://schemas.microsoft.com/office/drawing/2012/chart" uri="{CE6537A1-D6FC-4f65-9D91-7224C49458BB}">
                  <c15:showDataLabelsRange val="0"/>
                </c:ext>
                <c:ext xmlns:c16="http://schemas.microsoft.com/office/drawing/2014/chart" uri="{C3380CC4-5D6E-409C-BE32-E72D297353CC}">
                  <c16:uniqueId val="{00000005-8837-4F43-A988-7585F78452FD}"/>
                </c:ext>
              </c:extLst>
            </c:dLbl>
            <c:spPr>
              <a:noFill/>
              <a:ln>
                <a:noFill/>
              </a:ln>
              <a:effectLst/>
            </c:spPr>
            <c:txPr>
              <a:bodyPr rot="0" spcFirstLastPara="1" vertOverflow="ellipsis" vert="horz" wrap="square" anchor="ctr" anchorCtr="1"/>
              <a:lstStyle/>
              <a:p>
                <a:pPr>
                  <a:defRPr sz="900" b="0" i="0" u="none" strike="noStrike" kern="1200" baseline="0">
                    <a:solidFill>
                      <a:schemeClr val="tx1">
                        <a:lumMod val="75000"/>
                        <a:lumOff val="25000"/>
                      </a:schemeClr>
                    </a:solidFill>
                    <a:latin typeface="Aeonik" panose="020B0503030300000000"/>
                    <a:ea typeface="+mn-ea"/>
                    <a:cs typeface="+mn-cs"/>
                  </a:defRPr>
                </a:pPr>
                <a:endParaRPr lang="nl-NL"/>
              </a:p>
            </c:txPr>
            <c:showLegendKey val="0"/>
            <c:showVal val="0"/>
            <c:showCatName val="0"/>
            <c:showSerName val="0"/>
            <c:showPercent val="1"/>
            <c:showBubbleSize val="0"/>
            <c:showLeaderLines val="0"/>
            <c:extLst>
              <c:ext xmlns:c15="http://schemas.microsoft.com/office/drawing/2012/chart" uri="{CE6537A1-D6FC-4f65-9D91-7224C49458BB}"/>
            </c:extLst>
          </c:dLbls>
          <c:cat>
            <c:strRef>
              <c:f>Sheet1!$A$2:$A$4</c:f>
              <c:strCache>
                <c:ptCount val="3"/>
                <c:pt idx="0">
                  <c:v>Door SBTi gevalideerde doelen</c:v>
                </c:pt>
                <c:pt idx="1">
                  <c:v>Gecommiteerd aan SBTi</c:v>
                </c:pt>
                <c:pt idx="2">
                  <c:v>Geen</c:v>
                </c:pt>
              </c:strCache>
            </c:strRef>
          </c:cat>
          <c:val>
            <c:numRef>
              <c:f>Sheet1!$B$2:$B$4</c:f>
              <c:numCache>
                <c:formatCode>#,##0.0%;\-#,##0.0%</c:formatCode>
                <c:ptCount val="3"/>
                <c:pt idx="0">
                  <c:v>0.72499999999999998</c:v>
                </c:pt>
                <c:pt idx="1">
                  <c:v>0</c:v>
                </c:pt>
                <c:pt idx="2" formatCode="0.0%">
                  <c:v>0.27500000000000002</c:v>
                </c:pt>
              </c:numCache>
            </c:numRef>
          </c:val>
          <c:extLst>
            <c:ext xmlns:c16="http://schemas.microsoft.com/office/drawing/2014/chart" uri="{C3380CC4-5D6E-409C-BE32-E72D297353CC}">
              <c16:uniqueId val="{00000006-8837-4F43-A988-7585F78452FD}"/>
            </c:ext>
          </c:extLst>
        </c:ser>
        <c:dLbls>
          <c:showLegendKey val="0"/>
          <c:showVal val="0"/>
          <c:showCatName val="0"/>
          <c:showSerName val="0"/>
          <c:showPercent val="0"/>
          <c:showBubbleSize val="0"/>
          <c:showLeaderLines val="0"/>
        </c:dLbls>
        <c:firstSliceAng val="0"/>
      </c:pieChart>
      <c:spPr>
        <a:noFill/>
        <a:ln>
          <a:noFill/>
        </a:ln>
        <a:effectLst/>
      </c:spPr>
    </c:plotArea>
    <c:legend>
      <c:legendPos val="r"/>
      <c:layout>
        <c:manualLayout>
          <c:xMode val="edge"/>
          <c:yMode val="edge"/>
          <c:x val="0.47259471092568051"/>
          <c:y val="8.774748632123853E-4"/>
          <c:w val="0.52522606346940803"/>
          <c:h val="0.94415862495036473"/>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Aeonik" panose="020B0503030300000000"/>
              <a:ea typeface="+mn-ea"/>
              <a:cs typeface="+mn-cs"/>
            </a:defRPr>
          </a:pPr>
          <a:endParaRPr lang="nl-NL"/>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900">
          <a:latin typeface="Aeonik" panose="020B0503030300000000"/>
        </a:defRPr>
      </a:pPr>
      <a:endParaRPr lang="nl-NL"/>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nl-N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Sheet1!$C$1</c:f>
              <c:strCache>
                <c:ptCount val="1"/>
                <c:pt idx="0">
                  <c:v>Portefeuille</c:v>
                </c:pt>
              </c:strCache>
            </c:strRef>
          </c:tx>
          <c:spPr>
            <a:ln w="28575" cap="rnd">
              <a:solidFill>
                <a:schemeClr val="accent3"/>
              </a:solidFill>
              <a:round/>
            </a:ln>
            <a:effectLst/>
          </c:spPr>
          <c:marker>
            <c:symbol val="circle"/>
            <c:size val="4"/>
            <c:spPr>
              <a:solidFill>
                <a:schemeClr val="accent3"/>
              </a:solidFill>
              <a:ln w="9525">
                <a:solidFill>
                  <a:schemeClr val="accent3"/>
                </a:solidFill>
              </a:ln>
              <a:effectLst/>
            </c:spPr>
          </c:marker>
          <c:dPt>
            <c:idx val="7"/>
            <c:marker>
              <c:symbol val="circle"/>
              <c:size val="4"/>
              <c:spPr>
                <a:solidFill>
                  <a:schemeClr val="accent3"/>
                </a:solidFill>
                <a:ln w="9525">
                  <a:solidFill>
                    <a:schemeClr val="accent3"/>
                  </a:solidFill>
                </a:ln>
                <a:effectLst/>
              </c:spPr>
            </c:marker>
            <c:bubble3D val="0"/>
            <c:extLst>
              <c:ext xmlns:c16="http://schemas.microsoft.com/office/drawing/2014/chart" uri="{C3380CC4-5D6E-409C-BE32-E72D297353CC}">
                <c16:uniqueId val="{00000000-7651-4D6F-8E77-DF926C54F450}"/>
              </c:ext>
            </c:extLst>
          </c:dPt>
          <c:dPt>
            <c:idx val="9"/>
            <c:marker>
              <c:symbol val="circle"/>
              <c:size val="4"/>
              <c:spPr>
                <a:solidFill>
                  <a:schemeClr val="accent3"/>
                </a:solidFill>
                <a:ln w="9525">
                  <a:solidFill>
                    <a:schemeClr val="accent3"/>
                  </a:solidFill>
                </a:ln>
                <a:effectLst/>
              </c:spPr>
            </c:marker>
            <c:bubble3D val="0"/>
            <c:extLst>
              <c:ext xmlns:c16="http://schemas.microsoft.com/office/drawing/2014/chart" uri="{C3380CC4-5D6E-409C-BE32-E72D297353CC}">
                <c16:uniqueId val="{00000001-7651-4D6F-8E77-DF926C54F450}"/>
              </c:ext>
            </c:extLst>
          </c:dPt>
          <c:dPt>
            <c:idx val="10"/>
            <c:marker>
              <c:symbol val="circle"/>
              <c:size val="4"/>
              <c:spPr>
                <a:solidFill>
                  <a:schemeClr val="accent3"/>
                </a:solidFill>
                <a:ln w="9525">
                  <a:solidFill>
                    <a:schemeClr val="accent3"/>
                  </a:solidFill>
                </a:ln>
                <a:effectLst/>
              </c:spPr>
            </c:marker>
            <c:bubble3D val="0"/>
            <c:extLst>
              <c:ext xmlns:c16="http://schemas.microsoft.com/office/drawing/2014/chart" uri="{C3380CC4-5D6E-409C-BE32-E72D297353CC}">
                <c16:uniqueId val="{00000002-7651-4D6F-8E77-DF926C54F450}"/>
              </c:ext>
            </c:extLst>
          </c:dPt>
          <c:dPt>
            <c:idx val="13"/>
            <c:marker>
              <c:symbol val="circle"/>
              <c:size val="4"/>
              <c:spPr>
                <a:solidFill>
                  <a:schemeClr val="accent3"/>
                </a:solidFill>
                <a:ln w="9525">
                  <a:solidFill>
                    <a:schemeClr val="accent3"/>
                  </a:solidFill>
                </a:ln>
                <a:effectLst/>
              </c:spPr>
            </c:marker>
            <c:bubble3D val="0"/>
            <c:extLst>
              <c:ext xmlns:c16="http://schemas.microsoft.com/office/drawing/2014/chart" uri="{C3380CC4-5D6E-409C-BE32-E72D297353CC}">
                <c16:uniqueId val="{00000003-7651-4D6F-8E77-DF926C54F450}"/>
              </c:ext>
            </c:extLst>
          </c:dPt>
          <c:dPt>
            <c:idx val="16"/>
            <c:marker>
              <c:symbol val="circle"/>
              <c:size val="4"/>
              <c:spPr>
                <a:solidFill>
                  <a:schemeClr val="accent3"/>
                </a:solidFill>
                <a:ln w="9525">
                  <a:solidFill>
                    <a:schemeClr val="accent3"/>
                  </a:solidFill>
                  <a:prstDash val="dash"/>
                </a:ln>
                <a:effectLst/>
              </c:spPr>
            </c:marker>
            <c:bubble3D val="0"/>
            <c:extLst>
              <c:ext xmlns:c16="http://schemas.microsoft.com/office/drawing/2014/chart" uri="{C3380CC4-5D6E-409C-BE32-E72D297353CC}">
                <c16:uniqueId val="{00000004-7651-4D6F-8E77-DF926C54F450}"/>
              </c:ext>
            </c:extLst>
          </c:dPt>
          <c:dPt>
            <c:idx val="17"/>
            <c:marker>
              <c:symbol val="circle"/>
              <c:size val="4"/>
              <c:spPr>
                <a:solidFill>
                  <a:schemeClr val="accent3"/>
                </a:solidFill>
                <a:ln w="9525">
                  <a:solidFill>
                    <a:schemeClr val="accent3"/>
                  </a:solidFill>
                </a:ln>
                <a:effectLst/>
              </c:spPr>
            </c:marker>
            <c:bubble3D val="0"/>
            <c:spPr>
              <a:ln w="41275" cap="rnd">
                <a:solidFill>
                  <a:schemeClr val="accent3"/>
                </a:solidFill>
                <a:round/>
              </a:ln>
              <a:effectLst/>
            </c:spPr>
            <c:extLst>
              <c:ext xmlns:c16="http://schemas.microsoft.com/office/drawing/2014/chart" uri="{C3380CC4-5D6E-409C-BE32-E72D297353CC}">
                <c16:uniqueId val="{00000006-7651-4D6F-8E77-DF926C54F450}"/>
              </c:ext>
            </c:extLst>
          </c:dPt>
          <c:cat>
            <c:strRef>
              <c:f>Sheet1!$B$2:$B$19</c:f>
              <c:strCache>
                <c:ptCount val="18"/>
                <c:pt idx="0">
                  <c:v>dec-19</c:v>
                </c:pt>
                <c:pt idx="1">
                  <c:v>dec-20</c:v>
                </c:pt>
                <c:pt idx="2">
                  <c:v>dec-21</c:v>
                </c:pt>
                <c:pt idx="3">
                  <c:v>dec-22</c:v>
                </c:pt>
                <c:pt idx="4">
                  <c:v>mrt-23</c:v>
                </c:pt>
                <c:pt idx="5">
                  <c:v>jun-23</c:v>
                </c:pt>
                <c:pt idx="6">
                  <c:v>sep-23</c:v>
                </c:pt>
                <c:pt idx="7">
                  <c:v>dec-23</c:v>
                </c:pt>
                <c:pt idx="8">
                  <c:v>mrt-24</c:v>
                </c:pt>
                <c:pt idx="9">
                  <c:v>jun-24</c:v>
                </c:pt>
                <c:pt idx="10">
                  <c:v>sep-24</c:v>
                </c:pt>
                <c:pt idx="11">
                  <c:v>dec-24</c:v>
                </c:pt>
                <c:pt idx="12">
                  <c:v>mrt-25</c:v>
                </c:pt>
                <c:pt idx="13">
                  <c:v>jun-25</c:v>
                </c:pt>
                <c:pt idx="14">
                  <c:v>sep-25</c:v>
                </c:pt>
                <c:pt idx="15">
                  <c:v>dec-25</c:v>
                </c:pt>
                <c:pt idx="16">
                  <c:v>mrt-26</c:v>
                </c:pt>
                <c:pt idx="17">
                  <c:v>jun-26</c:v>
                </c:pt>
              </c:strCache>
            </c:strRef>
          </c:cat>
          <c:val>
            <c:numRef>
              <c:f>Sheet1!$C$2:$C$19</c:f>
              <c:numCache>
                <c:formatCode>#,##0.000</c:formatCode>
                <c:ptCount val="18"/>
                <c:pt idx="0">
                  <c:v>105.67168789295047</c:v>
                </c:pt>
                <c:pt idx="1">
                  <c:v>65.635946258176247</c:v>
                </c:pt>
                <c:pt idx="2">
                  <c:v>60.660590662386056</c:v>
                </c:pt>
                <c:pt idx="3">
                  <c:v>45.393096888913853</c:v>
                </c:pt>
                <c:pt idx="4">
                  <c:v>42.619797033177001</c:v>
                </c:pt>
                <c:pt idx="5">
                  <c:v>42.028996481159169</c:v>
                </c:pt>
                <c:pt idx="6">
                  <c:v>40.063510628859063</c:v>
                </c:pt>
                <c:pt idx="7">
                  <c:v>37.629809231019863</c:v>
                </c:pt>
                <c:pt idx="8">
                  <c:v>28.637382499375562</c:v>
                </c:pt>
                <c:pt idx="9">
                  <c:v>29.526904399889371</c:v>
                </c:pt>
                <c:pt idx="10">
                  <c:v>30.975817639422672</c:v>
                </c:pt>
                <c:pt idx="11">
                  <c:v>33.225176438971317</c:v>
                </c:pt>
                <c:pt idx="12">
                  <c:v>30.10888925750351</c:v>
                </c:pt>
                <c:pt idx="13">
                  <c:v>31.044115201814726</c:v>
                </c:pt>
                <c:pt idx="14" formatCode="_-* #,##0.000_-;\-* #,##0.000_-;_-* &quot;-&quot;??_-;_-@_-">
                  <c:v>29.86131805202168</c:v>
                </c:pt>
                <c:pt idx="15" formatCode="_-* #,##0.000_-;\-* #,##0.000_-;_-* &quot;-&quot;??_-;_-@_-">
                  <c:v>30.138092322890131</c:v>
                </c:pt>
                <c:pt idx="16" formatCode="#,##0_);\(#,##0\)">
                  <c:v>27.010999999999999</c:v>
                </c:pt>
                <c:pt idx="17" formatCode="#,##0_);\(#,##0\)">
                  <c:v>27</c:v>
                </c:pt>
              </c:numCache>
            </c:numRef>
          </c:val>
          <c:smooth val="1"/>
          <c:extLst>
            <c:ext xmlns:c16="http://schemas.microsoft.com/office/drawing/2014/chart" uri="{C3380CC4-5D6E-409C-BE32-E72D297353CC}">
              <c16:uniqueId val="{00000007-7651-4D6F-8E77-DF926C54F450}"/>
            </c:ext>
          </c:extLst>
        </c:ser>
        <c:ser>
          <c:idx val="1"/>
          <c:order val="1"/>
          <c:tx>
            <c:strRef>
              <c:f>Sheet1!$D$1</c:f>
              <c:strCache>
                <c:ptCount val="1"/>
                <c:pt idx="0">
                  <c:v>Doelstelling</c:v>
                </c:pt>
              </c:strCache>
            </c:strRef>
          </c:tx>
          <c:spPr>
            <a:ln w="28575" cap="rnd">
              <a:solidFill>
                <a:schemeClr val="accent2"/>
              </a:solidFill>
              <a:round/>
            </a:ln>
            <a:effectLst/>
          </c:spPr>
          <c:marker>
            <c:symbol val="none"/>
          </c:marker>
          <c:cat>
            <c:strRef>
              <c:f>Sheet1!$B$2:$B$19</c:f>
              <c:strCache>
                <c:ptCount val="18"/>
                <c:pt idx="0">
                  <c:v>dec-19</c:v>
                </c:pt>
                <c:pt idx="1">
                  <c:v>dec-20</c:v>
                </c:pt>
                <c:pt idx="2">
                  <c:v>dec-21</c:v>
                </c:pt>
                <c:pt idx="3">
                  <c:v>dec-22</c:v>
                </c:pt>
                <c:pt idx="4">
                  <c:v>mrt-23</c:v>
                </c:pt>
                <c:pt idx="5">
                  <c:v>jun-23</c:v>
                </c:pt>
                <c:pt idx="6">
                  <c:v>sep-23</c:v>
                </c:pt>
                <c:pt idx="7">
                  <c:v>dec-23</c:v>
                </c:pt>
                <c:pt idx="8">
                  <c:v>mrt-24</c:v>
                </c:pt>
                <c:pt idx="9">
                  <c:v>jun-24</c:v>
                </c:pt>
                <c:pt idx="10">
                  <c:v>sep-24</c:v>
                </c:pt>
                <c:pt idx="11">
                  <c:v>dec-24</c:v>
                </c:pt>
                <c:pt idx="12">
                  <c:v>mrt-25</c:v>
                </c:pt>
                <c:pt idx="13">
                  <c:v>jun-25</c:v>
                </c:pt>
                <c:pt idx="14">
                  <c:v>sep-25</c:v>
                </c:pt>
                <c:pt idx="15">
                  <c:v>dec-25</c:v>
                </c:pt>
                <c:pt idx="16">
                  <c:v>mrt-26</c:v>
                </c:pt>
                <c:pt idx="17">
                  <c:v>jun-26</c:v>
                </c:pt>
              </c:strCache>
            </c:strRef>
          </c:cat>
          <c:val>
            <c:numRef>
              <c:f>Sheet1!$D$2:$D$19</c:f>
              <c:numCache>
                <c:formatCode>#,##0.000</c:formatCode>
                <c:ptCount val="18"/>
                <c:pt idx="0">
                  <c:v>105.672</c:v>
                </c:pt>
                <c:pt idx="1">
                  <c:v>99.334000000000003</c:v>
                </c:pt>
                <c:pt idx="2">
                  <c:v>83.623000000000005</c:v>
                </c:pt>
                <c:pt idx="3">
                  <c:v>78.043999999999997</c:v>
                </c:pt>
                <c:pt idx="4">
                  <c:v>76.834000000000003</c:v>
                </c:pt>
                <c:pt idx="5">
                  <c:v>75.646000000000001</c:v>
                </c:pt>
                <c:pt idx="6">
                  <c:v>73.691999999999993</c:v>
                </c:pt>
                <c:pt idx="7">
                  <c:v>72.691999999999993</c:v>
                </c:pt>
                <c:pt idx="8">
                  <c:v>71.605999999999995</c:v>
                </c:pt>
                <c:pt idx="9">
                  <c:v>69.813000000000002</c:v>
                </c:pt>
                <c:pt idx="10">
                  <c:v>68.23</c:v>
                </c:pt>
                <c:pt idx="11">
                  <c:v>66.138000000000005</c:v>
                </c:pt>
                <c:pt idx="12">
                  <c:v>65.311000000000007</c:v>
                </c:pt>
                <c:pt idx="13">
                  <c:v>64.251999999999995</c:v>
                </c:pt>
                <c:pt idx="14">
                  <c:v>62.097999999999999</c:v>
                </c:pt>
                <c:pt idx="15">
                  <c:v>61.680999999999997</c:v>
                </c:pt>
                <c:pt idx="16" formatCode="0">
                  <c:v>59.575000000000003</c:v>
                </c:pt>
                <c:pt idx="17" formatCode="0">
                  <c:v>59</c:v>
                </c:pt>
              </c:numCache>
            </c:numRef>
          </c:val>
          <c:smooth val="1"/>
          <c:extLst>
            <c:ext xmlns:c16="http://schemas.microsoft.com/office/drawing/2014/chart" uri="{C3380CC4-5D6E-409C-BE32-E72D297353CC}">
              <c16:uniqueId val="{00000008-7651-4D6F-8E77-DF926C54F450}"/>
            </c:ext>
          </c:extLst>
        </c:ser>
        <c:dLbls>
          <c:showLegendKey val="0"/>
          <c:showVal val="0"/>
          <c:showCatName val="0"/>
          <c:showSerName val="0"/>
          <c:showPercent val="0"/>
          <c:showBubbleSize val="0"/>
        </c:dLbls>
        <c:marker val="1"/>
        <c:smooth val="0"/>
        <c:axId val="1235428544"/>
        <c:axId val="1235433952"/>
      </c:lineChart>
      <c:catAx>
        <c:axId val="123542854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Aeonik" panose="020B0503030300000000"/>
                <a:ea typeface="Open Sans" panose="020B0606030504020204" pitchFamily="34" charset="0"/>
                <a:cs typeface="Open Sans" panose="020B0606030504020204" pitchFamily="34" charset="0"/>
              </a:defRPr>
            </a:pPr>
            <a:endParaRPr lang="nl-NL"/>
          </a:p>
        </c:txPr>
        <c:crossAx val="1235433952"/>
        <c:crosses val="autoZero"/>
        <c:auto val="1"/>
        <c:lblAlgn val="ctr"/>
        <c:lblOffset val="100"/>
        <c:noMultiLvlLbl val="1"/>
      </c:catAx>
      <c:valAx>
        <c:axId val="1235433952"/>
        <c:scaling>
          <c:orientation val="minMax"/>
        </c:scaling>
        <c:delete val="0"/>
        <c:axPos val="l"/>
        <c:majorGridlines>
          <c:spPr>
            <a:ln w="9525" cap="flat" cmpd="sng" algn="ctr">
              <a:solidFill>
                <a:schemeClr val="tx1">
                  <a:lumMod val="15000"/>
                  <a:lumOff val="85000"/>
                </a:schemeClr>
              </a:solidFill>
              <a:round/>
            </a:ln>
            <a:effectLst/>
          </c:spPr>
        </c:majorGridlines>
        <c:numFmt formatCode="#,##0.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Aeonik" panose="020B0503030300000000"/>
                <a:ea typeface="Open Sans" panose="020B0606030504020204" pitchFamily="34" charset="0"/>
                <a:cs typeface="Open Sans" panose="020B0606030504020204" pitchFamily="34" charset="0"/>
              </a:defRPr>
            </a:pPr>
            <a:endParaRPr lang="nl-NL"/>
          </a:p>
        </c:txPr>
        <c:crossAx val="123542854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Aeonik" panose="020B0503030300000000"/>
              <a:ea typeface="Open Sans" panose="020B0606030504020204" pitchFamily="34" charset="0"/>
              <a:cs typeface="Open Sans" panose="020B0606030504020204" pitchFamily="34" charset="0"/>
            </a:defRPr>
          </a:pPr>
          <a:endParaRPr lang="nl-NL"/>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900">
          <a:latin typeface="Aeonik" panose="020B0503030300000000"/>
          <a:ea typeface="Open Sans" panose="020B0606030504020204" pitchFamily="34" charset="0"/>
          <a:cs typeface="Open Sans" panose="020B0606030504020204" pitchFamily="34" charset="0"/>
        </a:defRPr>
      </a:pPr>
      <a:endParaRPr lang="nl-NL"/>
    </a:p>
  </c:txPr>
  <c:externalData r:id="rId3">
    <c:autoUpdate val="0"/>
  </c:externalData>
  <c:userShapes r:id="rId4"/>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nl-N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823072405378924"/>
          <c:y val="7.8519317888015833E-2"/>
          <c:w val="0.85145187380682008"/>
          <c:h val="0.75588866781326225"/>
        </c:manualLayout>
      </c:layout>
      <c:lineChart>
        <c:grouping val="standard"/>
        <c:varyColors val="0"/>
        <c:ser>
          <c:idx val="0"/>
          <c:order val="0"/>
          <c:tx>
            <c:strRef>
              <c:f>Sheet1!$C$1</c:f>
              <c:strCache>
                <c:ptCount val="1"/>
                <c:pt idx="0">
                  <c:v>Portefeuille</c:v>
                </c:pt>
              </c:strCache>
            </c:strRef>
          </c:tx>
          <c:spPr>
            <a:ln w="28575" cap="rnd">
              <a:solidFill>
                <a:schemeClr val="accent3"/>
              </a:solidFill>
              <a:round/>
            </a:ln>
            <a:effectLst/>
          </c:spPr>
          <c:marker>
            <c:symbol val="circle"/>
            <c:size val="4"/>
            <c:spPr>
              <a:solidFill>
                <a:schemeClr val="accent3"/>
              </a:solidFill>
              <a:ln w="9525">
                <a:solidFill>
                  <a:schemeClr val="accent3"/>
                </a:solidFill>
              </a:ln>
              <a:effectLst/>
            </c:spPr>
          </c:marker>
          <c:cat>
            <c:numRef>
              <c:f>Sheet1!$B$2:$B$13</c:f>
              <c:numCache>
                <c:formatCode>mmm\-yy</c:formatCode>
                <c:ptCount val="12"/>
                <c:pt idx="0">
                  <c:v>43800</c:v>
                </c:pt>
                <c:pt idx="1">
                  <c:v>44166</c:v>
                </c:pt>
                <c:pt idx="2">
                  <c:v>44531</c:v>
                </c:pt>
                <c:pt idx="3">
                  <c:v>44896</c:v>
                </c:pt>
                <c:pt idx="4">
                  <c:v>45261</c:v>
                </c:pt>
                <c:pt idx="5">
                  <c:v>45627</c:v>
                </c:pt>
                <c:pt idx="6">
                  <c:v>45717</c:v>
                </c:pt>
                <c:pt idx="7">
                  <c:v>45809</c:v>
                </c:pt>
                <c:pt idx="8">
                  <c:v>45901</c:v>
                </c:pt>
                <c:pt idx="9">
                  <c:v>45992</c:v>
                </c:pt>
                <c:pt idx="10" formatCode="[$-413]mmm/yy;@">
                  <c:v>46082</c:v>
                </c:pt>
                <c:pt idx="11" formatCode="[$-413]mmm/yy;@">
                  <c:v>46174</c:v>
                </c:pt>
              </c:numCache>
            </c:numRef>
          </c:cat>
          <c:val>
            <c:numRef>
              <c:f>Sheet1!$C$2:$C$13</c:f>
              <c:numCache>
                <c:formatCode>#,##0_);\(#,##0\)</c:formatCode>
                <c:ptCount val="12"/>
                <c:pt idx="0">
                  <c:v>230.46054360296998</c:v>
                </c:pt>
                <c:pt idx="1">
                  <c:v>203.80877048701299</c:v>
                </c:pt>
                <c:pt idx="2">
                  <c:v>187.34196013327289</c:v>
                </c:pt>
                <c:pt idx="3">
                  <c:v>160.36239375295673</c:v>
                </c:pt>
                <c:pt idx="4">
                  <c:v>158.76292100609865</c:v>
                </c:pt>
                <c:pt idx="5">
                  <c:v>134.71623239519249</c:v>
                </c:pt>
                <c:pt idx="6">
                  <c:v>115.95571173501439</c:v>
                </c:pt>
                <c:pt idx="7">
                  <c:v>116.06229715528799</c:v>
                </c:pt>
                <c:pt idx="8">
                  <c:v>116.04370863656727</c:v>
                </c:pt>
                <c:pt idx="9">
                  <c:v>117.1693111710418</c:v>
                </c:pt>
                <c:pt idx="10">
                  <c:v>108</c:v>
                </c:pt>
                <c:pt idx="11">
                  <c:v>108</c:v>
                </c:pt>
              </c:numCache>
            </c:numRef>
          </c:val>
          <c:smooth val="1"/>
          <c:extLst>
            <c:ext xmlns:c16="http://schemas.microsoft.com/office/drawing/2014/chart" uri="{C3380CC4-5D6E-409C-BE32-E72D297353CC}">
              <c16:uniqueId val="{00000000-7ABC-4233-B6B9-86B2CD9ED1CC}"/>
            </c:ext>
          </c:extLst>
        </c:ser>
        <c:dLbls>
          <c:showLegendKey val="0"/>
          <c:showVal val="0"/>
          <c:showCatName val="0"/>
          <c:showSerName val="0"/>
          <c:showPercent val="0"/>
          <c:showBubbleSize val="0"/>
        </c:dLbls>
        <c:marker val="1"/>
        <c:smooth val="0"/>
        <c:axId val="1235428544"/>
        <c:axId val="1235433952"/>
      </c:lineChart>
      <c:dateAx>
        <c:axId val="1235428544"/>
        <c:scaling>
          <c:orientation val="minMax"/>
        </c:scaling>
        <c:delete val="0"/>
        <c:axPos val="b"/>
        <c:numFmt formatCode="mmm\-yy"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600" b="0" i="0" u="none" strike="noStrike" kern="1200" baseline="0">
                <a:solidFill>
                  <a:schemeClr val="tx1">
                    <a:lumMod val="65000"/>
                    <a:lumOff val="35000"/>
                  </a:schemeClr>
                </a:solidFill>
                <a:latin typeface="Aeonik" panose="020B0503030300000000"/>
                <a:ea typeface="Open Sans" panose="020B0606030504020204" pitchFamily="34" charset="0"/>
                <a:cs typeface="Open Sans" panose="020B0606030504020204" pitchFamily="34" charset="0"/>
              </a:defRPr>
            </a:pPr>
            <a:endParaRPr lang="nl-NL"/>
          </a:p>
        </c:txPr>
        <c:crossAx val="1235433952"/>
        <c:crosses val="autoZero"/>
        <c:auto val="1"/>
        <c:lblOffset val="100"/>
        <c:baseTimeUnit val="months"/>
        <c:majorUnit val="3"/>
        <c:majorTimeUnit val="months"/>
        <c:minorUnit val="1"/>
        <c:minorTimeUnit val="months"/>
      </c:dateAx>
      <c:valAx>
        <c:axId val="1235433952"/>
        <c:scaling>
          <c:orientation val="minMax"/>
          <c:max val="250"/>
          <c:min val="50"/>
        </c:scaling>
        <c:delete val="0"/>
        <c:axPos val="l"/>
        <c:majorGridlines>
          <c:spPr>
            <a:ln w="9525" cap="flat" cmpd="sng" algn="ctr">
              <a:solidFill>
                <a:schemeClr val="tx1">
                  <a:lumMod val="15000"/>
                  <a:lumOff val="85000"/>
                </a:schemeClr>
              </a:solidFill>
              <a:round/>
            </a:ln>
            <a:effectLst/>
          </c:spPr>
        </c:majorGridlines>
        <c:numFmt formatCode="#,##0_);\(#,##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Aeonik" panose="020B0503030300000000"/>
                <a:ea typeface="Open Sans" panose="020B0606030504020204" pitchFamily="34" charset="0"/>
                <a:cs typeface="Open Sans" panose="020B0606030504020204" pitchFamily="34" charset="0"/>
              </a:defRPr>
            </a:pPr>
            <a:endParaRPr lang="nl-NL"/>
          </a:p>
        </c:txPr>
        <c:crossAx val="1235428544"/>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900">
          <a:latin typeface="Aeonik" panose="020B0503030300000000"/>
          <a:ea typeface="Open Sans" panose="020B0606030504020204" pitchFamily="34" charset="0"/>
          <a:cs typeface="Open Sans" panose="020B0606030504020204" pitchFamily="34" charset="0"/>
        </a:defRPr>
      </a:pPr>
      <a:endParaRPr lang="nl-NL"/>
    </a:p>
  </c:txPr>
  <c:externalData r:id="rId3">
    <c:autoUpdate val="0"/>
  </c:externalData>
  <c:userShapes r:id="rId4"/>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nl-N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4907638861107278"/>
          <c:y val="0.18770061159330634"/>
          <c:w val="0.33718526299760093"/>
          <c:h val="0.73972284723190507"/>
        </c:manualLayout>
      </c:layout>
      <c:pieChart>
        <c:varyColors val="1"/>
        <c:ser>
          <c:idx val="0"/>
          <c:order val="0"/>
          <c:tx>
            <c:strRef>
              <c:f>Sheet1!$B$1</c:f>
              <c:strCache>
                <c:ptCount val="1"/>
                <c:pt idx="0">
                  <c:v>Sales</c:v>
                </c:pt>
              </c:strCache>
            </c:strRef>
          </c:tx>
          <c:spPr>
            <a:solidFill>
              <a:schemeClr val="accent3"/>
            </a:solidFill>
            <a:ln>
              <a:solidFill>
                <a:srgbClr val="FFFFFF">
                  <a:alpha val="0"/>
                </a:srgbClr>
              </a:solidFill>
            </a:ln>
          </c:spPr>
          <c:dPt>
            <c:idx val="0"/>
            <c:bubble3D val="0"/>
            <c:spPr>
              <a:solidFill>
                <a:schemeClr val="accent3"/>
              </a:solidFill>
              <a:ln w="19050">
                <a:solidFill>
                  <a:srgbClr val="FFFFFF">
                    <a:alpha val="0"/>
                  </a:srgbClr>
                </a:solidFill>
              </a:ln>
              <a:effectLst/>
            </c:spPr>
            <c:extLst>
              <c:ext xmlns:c16="http://schemas.microsoft.com/office/drawing/2014/chart" uri="{C3380CC4-5D6E-409C-BE32-E72D297353CC}">
                <c16:uniqueId val="{00000001-9818-4F85-BF2B-BF83442DB7A2}"/>
              </c:ext>
            </c:extLst>
          </c:dPt>
          <c:dPt>
            <c:idx val="1"/>
            <c:bubble3D val="0"/>
            <c:spPr>
              <a:solidFill>
                <a:schemeClr val="accent2">
                  <a:lumMod val="40000"/>
                  <a:lumOff val="60000"/>
                </a:schemeClr>
              </a:solidFill>
              <a:ln w="19050">
                <a:solidFill>
                  <a:srgbClr val="FFFFFF">
                    <a:alpha val="0"/>
                  </a:srgbClr>
                </a:solidFill>
              </a:ln>
              <a:effectLst/>
            </c:spPr>
            <c:extLst>
              <c:ext xmlns:c16="http://schemas.microsoft.com/office/drawing/2014/chart" uri="{C3380CC4-5D6E-409C-BE32-E72D297353CC}">
                <c16:uniqueId val="{00000003-9818-4F85-BF2B-BF83442DB7A2}"/>
              </c:ext>
            </c:extLst>
          </c:dPt>
          <c:dLbls>
            <c:dLbl>
              <c:idx val="0"/>
              <c:tx>
                <c:rich>
                  <a:bodyPr/>
                  <a:lstStyle/>
                  <a:p>
                    <a:r>
                      <a:rPr lang="en-US" dirty="0"/>
                      <a:t>18,9%</a:t>
                    </a:r>
                  </a:p>
                </c:rich>
              </c:tx>
              <c:dLblPos val="bestFit"/>
              <c:showLegendKey val="0"/>
              <c:showVal val="0"/>
              <c:showCatName val="0"/>
              <c:showSerName val="0"/>
              <c:showPercent val="1"/>
              <c:showBubbleSize val="0"/>
              <c:extLst>
                <c:ext xmlns:c15="http://schemas.microsoft.com/office/drawing/2012/chart" uri="{CE6537A1-D6FC-4f65-9D91-7224C49458BB}">
                  <c15:showDataLabelsRange val="0"/>
                </c:ext>
                <c:ext xmlns:c16="http://schemas.microsoft.com/office/drawing/2014/chart" uri="{C3380CC4-5D6E-409C-BE32-E72D297353CC}">
                  <c16:uniqueId val="{00000001-9818-4F85-BF2B-BF83442DB7A2}"/>
                </c:ext>
              </c:extLst>
            </c:dLbl>
            <c:dLbl>
              <c:idx val="1"/>
              <c:delete val="1"/>
              <c:extLst>
                <c:ext xmlns:c15="http://schemas.microsoft.com/office/drawing/2012/chart" uri="{CE6537A1-D6FC-4f65-9D91-7224C49458BB}"/>
                <c:ext xmlns:c16="http://schemas.microsoft.com/office/drawing/2014/chart" uri="{C3380CC4-5D6E-409C-BE32-E72D297353CC}">
                  <c16:uniqueId val="{00000003-9818-4F85-BF2B-BF83442DB7A2}"/>
                </c:ext>
              </c:extLst>
            </c:dLbl>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Aeonik" panose="020B0503030300000000"/>
                    <a:ea typeface="+mn-ea"/>
                    <a:cs typeface="+mn-cs"/>
                  </a:defRPr>
                </a:pPr>
                <a:endParaRPr lang="nl-NL"/>
              </a:p>
            </c:txPr>
            <c:dLblPos val="bestFit"/>
            <c:showLegendKey val="0"/>
            <c:showVal val="0"/>
            <c:showCatName val="0"/>
            <c:showSerName val="0"/>
            <c:showPercent val="1"/>
            <c:showBubbleSize val="0"/>
            <c:showLeaderLines val="0"/>
            <c:extLst>
              <c:ext xmlns:c15="http://schemas.microsoft.com/office/drawing/2012/chart" uri="{CE6537A1-D6FC-4f65-9D91-7224C49458BB}"/>
            </c:extLst>
          </c:dLbls>
          <c:cat>
            <c:strRef>
              <c:f>Sheet1!$A$2:$A$3</c:f>
              <c:strCache>
                <c:ptCount val="2"/>
                <c:pt idx="0">
                  <c:v>In gebieden met waterschaarste</c:v>
                </c:pt>
                <c:pt idx="1">
                  <c:v>Geen waterschaarste</c:v>
                </c:pt>
              </c:strCache>
            </c:strRef>
          </c:cat>
          <c:val>
            <c:numRef>
              <c:f>Sheet1!$B$2:$B$3</c:f>
              <c:numCache>
                <c:formatCode>#,##0.0%;\-#,##0.0%</c:formatCode>
                <c:ptCount val="2"/>
                <c:pt idx="0" formatCode="0.0%">
                  <c:v>0.216</c:v>
                </c:pt>
                <c:pt idx="1">
                  <c:v>0.78400000000000003</c:v>
                </c:pt>
              </c:numCache>
            </c:numRef>
          </c:val>
          <c:extLst>
            <c:ext xmlns:c16="http://schemas.microsoft.com/office/drawing/2014/chart" uri="{C3380CC4-5D6E-409C-BE32-E72D297353CC}">
              <c16:uniqueId val="{00000004-9818-4F85-BF2B-BF83442DB7A2}"/>
            </c:ext>
          </c:extLst>
        </c:ser>
        <c:dLbls>
          <c:showLegendKey val="0"/>
          <c:showVal val="0"/>
          <c:showCatName val="0"/>
          <c:showSerName val="0"/>
          <c:showPercent val="0"/>
          <c:showBubbleSize val="0"/>
          <c:showLeaderLines val="0"/>
        </c:dLbls>
        <c:firstSliceAng val="0"/>
      </c:pieChart>
      <c:spPr>
        <a:noFill/>
        <a:ln>
          <a:noFill/>
        </a:ln>
        <a:effectLst/>
      </c:spPr>
    </c:plotArea>
    <c:legend>
      <c:legendPos val="r"/>
      <c:layout>
        <c:manualLayout>
          <c:xMode val="edge"/>
          <c:yMode val="edge"/>
          <c:x val="0.54907834458235116"/>
          <c:y val="0.24460618019955169"/>
          <c:w val="0.39547680542754726"/>
          <c:h val="0.61578336814434764"/>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Aeonik" panose="020B0503030300000000"/>
              <a:ea typeface="+mn-ea"/>
              <a:cs typeface="+mn-cs"/>
            </a:defRPr>
          </a:pPr>
          <a:endParaRPr lang="nl-NL"/>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900">
          <a:latin typeface="Aeonik" panose="020B0503030300000000"/>
        </a:defRPr>
      </a:pPr>
      <a:endParaRPr lang="nl-NL"/>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nl-N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spPr>
            <a:ln w="28575" cap="rnd">
              <a:solidFill>
                <a:schemeClr val="accent1"/>
              </a:solidFill>
              <a:round/>
            </a:ln>
            <a:effectLst/>
          </c:spPr>
          <c:marker>
            <c:symbol val="circle"/>
            <c:size val="4"/>
            <c:spPr>
              <a:solidFill>
                <a:schemeClr val="accent3"/>
              </a:solidFill>
              <a:ln w="9525">
                <a:solidFill>
                  <a:schemeClr val="accent1"/>
                </a:solidFill>
              </a:ln>
              <a:effectLst/>
            </c:spPr>
          </c:marker>
          <c:dPt>
            <c:idx val="0"/>
            <c:marker>
              <c:symbol val="circle"/>
              <c:size val="4"/>
              <c:spPr>
                <a:solidFill>
                  <a:schemeClr val="accent3"/>
                </a:solidFill>
                <a:ln w="9525">
                  <a:solidFill>
                    <a:schemeClr val="accent1"/>
                  </a:solidFill>
                </a:ln>
                <a:effectLst/>
              </c:spPr>
            </c:marker>
            <c:bubble3D val="0"/>
            <c:extLst>
              <c:ext xmlns:c16="http://schemas.microsoft.com/office/drawing/2014/chart" uri="{C3380CC4-5D6E-409C-BE32-E72D297353CC}">
                <c16:uniqueId val="{00000000-D271-4A77-9966-412C7542F228}"/>
              </c:ext>
            </c:extLst>
          </c:dPt>
          <c:dPt>
            <c:idx val="1"/>
            <c:marker>
              <c:symbol val="circle"/>
              <c:size val="4"/>
              <c:spPr>
                <a:solidFill>
                  <a:schemeClr val="accent3"/>
                </a:solidFill>
                <a:ln w="9525">
                  <a:solidFill>
                    <a:schemeClr val="accent1"/>
                  </a:solidFill>
                </a:ln>
                <a:effectLst/>
              </c:spPr>
            </c:marker>
            <c:bubble3D val="0"/>
            <c:extLst>
              <c:ext xmlns:c16="http://schemas.microsoft.com/office/drawing/2014/chart" uri="{C3380CC4-5D6E-409C-BE32-E72D297353CC}">
                <c16:uniqueId val="{00000001-D271-4A77-9966-412C7542F228}"/>
              </c:ext>
            </c:extLst>
          </c:dPt>
          <c:dPt>
            <c:idx val="2"/>
            <c:marker>
              <c:symbol val="circle"/>
              <c:size val="4"/>
              <c:spPr>
                <a:solidFill>
                  <a:schemeClr val="accent3"/>
                </a:solidFill>
                <a:ln w="9525">
                  <a:solidFill>
                    <a:schemeClr val="accent1"/>
                  </a:solidFill>
                </a:ln>
                <a:effectLst/>
              </c:spPr>
            </c:marker>
            <c:bubble3D val="0"/>
            <c:extLst>
              <c:ext xmlns:c16="http://schemas.microsoft.com/office/drawing/2014/chart" uri="{C3380CC4-5D6E-409C-BE32-E72D297353CC}">
                <c16:uniqueId val="{00000002-D271-4A77-9966-412C7542F228}"/>
              </c:ext>
            </c:extLst>
          </c:dPt>
          <c:dPt>
            <c:idx val="3"/>
            <c:marker>
              <c:symbol val="circle"/>
              <c:size val="4"/>
              <c:spPr>
                <a:solidFill>
                  <a:schemeClr val="accent3"/>
                </a:solidFill>
                <a:ln w="9525">
                  <a:solidFill>
                    <a:schemeClr val="accent1"/>
                  </a:solidFill>
                </a:ln>
                <a:effectLst/>
              </c:spPr>
            </c:marker>
            <c:bubble3D val="0"/>
            <c:extLst>
              <c:ext xmlns:c16="http://schemas.microsoft.com/office/drawing/2014/chart" uri="{C3380CC4-5D6E-409C-BE32-E72D297353CC}">
                <c16:uniqueId val="{00000003-D271-4A77-9966-412C7542F228}"/>
              </c:ext>
            </c:extLst>
          </c:dPt>
          <c:dPt>
            <c:idx val="5"/>
            <c:marker>
              <c:symbol val="circle"/>
              <c:size val="4"/>
              <c:spPr>
                <a:solidFill>
                  <a:schemeClr val="accent3"/>
                </a:solidFill>
                <a:ln w="9525">
                  <a:solidFill>
                    <a:schemeClr val="accent1"/>
                  </a:solidFill>
                </a:ln>
                <a:effectLst/>
              </c:spPr>
            </c:marker>
            <c:bubble3D val="0"/>
            <c:extLst>
              <c:ext xmlns:c16="http://schemas.microsoft.com/office/drawing/2014/chart" uri="{C3380CC4-5D6E-409C-BE32-E72D297353CC}">
                <c16:uniqueId val="{00000004-D271-4A77-9966-412C7542F228}"/>
              </c:ext>
            </c:extLst>
          </c:dPt>
          <c:dPt>
            <c:idx val="6"/>
            <c:marker>
              <c:symbol val="circle"/>
              <c:size val="4"/>
              <c:spPr>
                <a:solidFill>
                  <a:schemeClr val="accent3"/>
                </a:solidFill>
                <a:ln w="9525">
                  <a:solidFill>
                    <a:schemeClr val="accent1"/>
                  </a:solidFill>
                </a:ln>
                <a:effectLst/>
              </c:spPr>
            </c:marker>
            <c:bubble3D val="0"/>
            <c:extLst>
              <c:ext xmlns:c16="http://schemas.microsoft.com/office/drawing/2014/chart" uri="{C3380CC4-5D6E-409C-BE32-E72D297353CC}">
                <c16:uniqueId val="{00000005-D271-4A77-9966-412C7542F228}"/>
              </c:ext>
            </c:extLst>
          </c:dPt>
          <c:dPt>
            <c:idx val="8"/>
            <c:marker>
              <c:symbol val="circle"/>
              <c:size val="4"/>
              <c:spPr>
                <a:solidFill>
                  <a:schemeClr val="accent3"/>
                </a:solidFill>
                <a:ln w="9525">
                  <a:solidFill>
                    <a:schemeClr val="accent1"/>
                  </a:solidFill>
                  <a:prstDash val="dash"/>
                </a:ln>
                <a:effectLst/>
              </c:spPr>
            </c:marker>
            <c:bubble3D val="0"/>
            <c:extLst>
              <c:ext xmlns:c16="http://schemas.microsoft.com/office/drawing/2014/chart" uri="{C3380CC4-5D6E-409C-BE32-E72D297353CC}">
                <c16:uniqueId val="{00000006-D271-4A77-9966-412C7542F228}"/>
              </c:ext>
            </c:extLst>
          </c:dPt>
          <c:dPt>
            <c:idx val="9"/>
            <c:marker>
              <c:symbol val="circle"/>
              <c:size val="4"/>
              <c:spPr>
                <a:solidFill>
                  <a:schemeClr val="accent3"/>
                </a:solidFill>
                <a:ln w="9525">
                  <a:solidFill>
                    <a:schemeClr val="accent1"/>
                  </a:solidFill>
                </a:ln>
                <a:effectLst/>
              </c:spPr>
            </c:marker>
            <c:bubble3D val="0"/>
            <c:extLst>
              <c:ext xmlns:c16="http://schemas.microsoft.com/office/drawing/2014/chart" uri="{C3380CC4-5D6E-409C-BE32-E72D297353CC}">
                <c16:uniqueId val="{00000007-D271-4A77-9966-412C7542F228}"/>
              </c:ext>
            </c:extLst>
          </c:dPt>
          <c:dPt>
            <c:idx val="10"/>
            <c:marker>
              <c:symbol val="circle"/>
              <c:size val="4"/>
              <c:spPr>
                <a:solidFill>
                  <a:schemeClr val="accent3"/>
                </a:solidFill>
                <a:ln w="9525">
                  <a:solidFill>
                    <a:schemeClr val="accent1"/>
                  </a:solidFill>
                </a:ln>
                <a:effectLst/>
              </c:spPr>
            </c:marker>
            <c:bubble3D val="0"/>
            <c:extLst>
              <c:ext xmlns:c16="http://schemas.microsoft.com/office/drawing/2014/chart" uri="{C3380CC4-5D6E-409C-BE32-E72D297353CC}">
                <c16:uniqueId val="{00000008-D271-4A77-9966-412C7542F228}"/>
              </c:ext>
            </c:extLst>
          </c:dPt>
          <c:dLbls>
            <c:dLbl>
              <c:idx val="11"/>
              <c:layout>
                <c:manualLayout>
                  <c:x val="0"/>
                  <c:y val="-4.589884287416592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D271-4A77-9966-412C7542F228}"/>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Aeonik" panose="020B0503030300000000"/>
                    <a:ea typeface="Open Sans" panose="020B0606030504020204" pitchFamily="34" charset="0"/>
                    <a:cs typeface="Open Sans" panose="020B0606030504020204" pitchFamily="34" charset="0"/>
                  </a:defRPr>
                </a:pPr>
                <a:endParaRPr lang="nl-NL"/>
              </a:p>
            </c:txPr>
            <c:showLegendKey val="0"/>
            <c:showVal val="0"/>
            <c:showCatName val="0"/>
            <c:showSerName val="0"/>
            <c:showPercent val="0"/>
            <c:showBubbleSize val="0"/>
            <c:extLst>
              <c:ext xmlns:c15="http://schemas.microsoft.com/office/drawing/2012/chart" uri="{CE6537A1-D6FC-4f65-9D91-7224C49458BB}">
                <c15:showLeaderLines val="0"/>
              </c:ext>
            </c:extLst>
          </c:dLbls>
          <c:cat>
            <c:numRef>
              <c:f>Sheet1!$B$2:$B$14</c:f>
              <c:numCache>
                <c:formatCode>[$-413]mmm/yy;@</c:formatCode>
                <c:ptCount val="13"/>
                <c:pt idx="0" formatCode="mmm\-yy">
                  <c:v>44166</c:v>
                </c:pt>
                <c:pt idx="1">
                  <c:v>44896</c:v>
                </c:pt>
                <c:pt idx="2">
                  <c:v>45261</c:v>
                </c:pt>
                <c:pt idx="3">
                  <c:v>45352</c:v>
                </c:pt>
                <c:pt idx="4">
                  <c:v>45444</c:v>
                </c:pt>
                <c:pt idx="5">
                  <c:v>45536</c:v>
                </c:pt>
                <c:pt idx="6">
                  <c:v>45627</c:v>
                </c:pt>
                <c:pt idx="7">
                  <c:v>45717</c:v>
                </c:pt>
                <c:pt idx="8">
                  <c:v>45809</c:v>
                </c:pt>
                <c:pt idx="9">
                  <c:v>45901</c:v>
                </c:pt>
                <c:pt idx="10">
                  <c:v>45992</c:v>
                </c:pt>
                <c:pt idx="11">
                  <c:v>46082</c:v>
                </c:pt>
                <c:pt idx="12">
                  <c:v>46174</c:v>
                </c:pt>
              </c:numCache>
            </c:numRef>
          </c:cat>
          <c:val>
            <c:numRef>
              <c:f>Sheet1!$C$2:$C$14</c:f>
              <c:numCache>
                <c:formatCode>#,##0_);\(#,##0\)</c:formatCode>
                <c:ptCount val="13"/>
                <c:pt idx="0">
                  <c:v>21.816958051198057</c:v>
                </c:pt>
                <c:pt idx="1">
                  <c:v>29.330797187128358</c:v>
                </c:pt>
                <c:pt idx="2">
                  <c:v>17.734363485529126</c:v>
                </c:pt>
                <c:pt idx="3">
                  <c:v>13.117289416673655</c:v>
                </c:pt>
                <c:pt idx="4">
                  <c:v>12.360801159779118</c:v>
                </c:pt>
                <c:pt idx="5">
                  <c:v>12.774269999725922</c:v>
                </c:pt>
                <c:pt idx="6">
                  <c:v>17.12842411547247</c:v>
                </c:pt>
                <c:pt idx="7">
                  <c:v>17.771834543376578</c:v>
                </c:pt>
                <c:pt idx="8">
                  <c:v>17.39123985718361</c:v>
                </c:pt>
                <c:pt idx="9">
                  <c:v>18.560235074789169</c:v>
                </c:pt>
                <c:pt idx="10">
                  <c:v>18.342868117229884</c:v>
                </c:pt>
                <c:pt idx="11">
                  <c:v>20</c:v>
                </c:pt>
                <c:pt idx="12">
                  <c:v>20</c:v>
                </c:pt>
              </c:numCache>
            </c:numRef>
          </c:val>
          <c:smooth val="1"/>
          <c:extLst>
            <c:ext xmlns:c16="http://schemas.microsoft.com/office/drawing/2014/chart" uri="{C3380CC4-5D6E-409C-BE32-E72D297353CC}">
              <c16:uniqueId val="{0000000A-D271-4A77-9966-412C7542F228}"/>
            </c:ext>
          </c:extLst>
        </c:ser>
        <c:dLbls>
          <c:showLegendKey val="0"/>
          <c:showVal val="0"/>
          <c:showCatName val="0"/>
          <c:showSerName val="0"/>
          <c:showPercent val="0"/>
          <c:showBubbleSize val="0"/>
        </c:dLbls>
        <c:marker val="1"/>
        <c:smooth val="0"/>
        <c:axId val="1235428544"/>
        <c:axId val="1235433952"/>
      </c:lineChart>
      <c:dateAx>
        <c:axId val="1235428544"/>
        <c:scaling>
          <c:orientation val="minMax"/>
        </c:scaling>
        <c:delete val="0"/>
        <c:axPos val="b"/>
        <c:numFmt formatCode="mmm\-yy"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Aeonik" panose="020B0503030300000000"/>
                <a:ea typeface="Open Sans" panose="020B0606030504020204" pitchFamily="34" charset="0"/>
                <a:cs typeface="Open Sans" panose="020B0606030504020204" pitchFamily="34" charset="0"/>
              </a:defRPr>
            </a:pPr>
            <a:endParaRPr lang="nl-NL"/>
          </a:p>
        </c:txPr>
        <c:crossAx val="1235433952"/>
        <c:crosses val="autoZero"/>
        <c:auto val="1"/>
        <c:lblOffset val="100"/>
        <c:baseTimeUnit val="months"/>
      </c:dateAx>
      <c:valAx>
        <c:axId val="1235433952"/>
        <c:scaling>
          <c:orientation val="minMax"/>
          <c:max val="50"/>
          <c:min val="0"/>
        </c:scaling>
        <c:delete val="0"/>
        <c:axPos val="l"/>
        <c:majorGridlines>
          <c:spPr>
            <a:ln w="9525" cap="flat" cmpd="sng" algn="ctr">
              <a:solidFill>
                <a:schemeClr val="tx1">
                  <a:lumMod val="15000"/>
                  <a:lumOff val="85000"/>
                </a:schemeClr>
              </a:solidFill>
              <a:round/>
            </a:ln>
            <a:effectLst/>
          </c:spPr>
        </c:majorGridlines>
        <c:numFmt formatCode="#,##0_);\(#,##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Aeonik" panose="020B0503030300000000"/>
                <a:ea typeface="Open Sans" panose="020B0606030504020204" pitchFamily="34" charset="0"/>
                <a:cs typeface="Open Sans" panose="020B0606030504020204" pitchFamily="34" charset="0"/>
              </a:defRPr>
            </a:pPr>
            <a:endParaRPr lang="nl-NL"/>
          </a:p>
        </c:txPr>
        <c:crossAx val="1235428544"/>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900">
          <a:latin typeface="Aeonik" panose="020B0503030300000000"/>
          <a:ea typeface="Open Sans" panose="020B0606030504020204" pitchFamily="34" charset="0"/>
          <a:cs typeface="Open Sans" panose="020B0606030504020204" pitchFamily="34" charset="0"/>
        </a:defRPr>
      </a:pPr>
      <a:endParaRPr lang="nl-NL"/>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nl-N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areaChart>
        <c:grouping val="percentStacked"/>
        <c:varyColors val="0"/>
        <c:ser>
          <c:idx val="0"/>
          <c:order val="0"/>
          <c:tx>
            <c:strRef>
              <c:f>Sheet1!$B$1</c:f>
              <c:strCache>
                <c:ptCount val="1"/>
                <c:pt idx="0">
                  <c:v>Met beleid</c:v>
                </c:pt>
              </c:strCache>
            </c:strRef>
          </c:tx>
          <c:spPr>
            <a:solidFill>
              <a:schemeClr val="accent3"/>
            </a:solidFill>
            <a:ln>
              <a:noFill/>
            </a:ln>
            <a:effectLst/>
          </c:spPr>
          <c:cat>
            <c:numRef>
              <c:f>Sheet1!$A$2:$A$13</c:f>
              <c:numCache>
                <c:formatCode>[$-413]mmm/yy;@</c:formatCode>
                <c:ptCount val="12"/>
                <c:pt idx="0">
                  <c:v>45352</c:v>
                </c:pt>
                <c:pt idx="1">
                  <c:v>45444</c:v>
                </c:pt>
                <c:pt idx="2">
                  <c:v>45536</c:v>
                </c:pt>
                <c:pt idx="3">
                  <c:v>45627</c:v>
                </c:pt>
                <c:pt idx="4">
                  <c:v>45717</c:v>
                </c:pt>
                <c:pt idx="5">
                  <c:v>45809</c:v>
                </c:pt>
                <c:pt idx="6">
                  <c:v>45901</c:v>
                </c:pt>
                <c:pt idx="7">
                  <c:v>45992</c:v>
                </c:pt>
                <c:pt idx="8">
                  <c:v>46082</c:v>
                </c:pt>
                <c:pt idx="9">
                  <c:v>46174</c:v>
                </c:pt>
              </c:numCache>
            </c:numRef>
          </c:cat>
          <c:val>
            <c:numRef>
              <c:f>Sheet1!$B$2:$B$13</c:f>
              <c:numCache>
                <c:formatCode>0%</c:formatCode>
                <c:ptCount val="12"/>
                <c:pt idx="0">
                  <c:v>0.93567293355158876</c:v>
                </c:pt>
                <c:pt idx="1">
                  <c:v>0.92269254013184832</c:v>
                </c:pt>
                <c:pt idx="2">
                  <c:v>0.7157126456793772</c:v>
                </c:pt>
                <c:pt idx="3">
                  <c:v>0.57813802486637067</c:v>
                </c:pt>
                <c:pt idx="4">
                  <c:v>0.35815933431807856</c:v>
                </c:pt>
                <c:pt idx="5">
                  <c:v>0.32</c:v>
                </c:pt>
                <c:pt idx="6">
                  <c:v>0.28999999999999998</c:v>
                </c:pt>
                <c:pt idx="7">
                  <c:v>0.27708350711571017</c:v>
                </c:pt>
                <c:pt idx="8">
                  <c:v>0.27</c:v>
                </c:pt>
                <c:pt idx="9">
                  <c:v>0.26</c:v>
                </c:pt>
              </c:numCache>
            </c:numRef>
          </c:val>
          <c:extLst>
            <c:ext xmlns:c16="http://schemas.microsoft.com/office/drawing/2014/chart" uri="{C3380CC4-5D6E-409C-BE32-E72D297353CC}">
              <c16:uniqueId val="{00000000-AAEA-4A0B-8201-AF9757CA2446}"/>
            </c:ext>
          </c:extLst>
        </c:ser>
        <c:ser>
          <c:idx val="1"/>
          <c:order val="1"/>
          <c:tx>
            <c:strRef>
              <c:f>Sheet1!$C$1</c:f>
              <c:strCache>
                <c:ptCount val="1"/>
                <c:pt idx="0">
                  <c:v>Zonder beleid</c:v>
                </c:pt>
              </c:strCache>
            </c:strRef>
          </c:tx>
          <c:spPr>
            <a:solidFill>
              <a:schemeClr val="accent2">
                <a:lumMod val="40000"/>
                <a:lumOff val="60000"/>
              </a:schemeClr>
            </a:solidFill>
            <a:ln>
              <a:noFill/>
            </a:ln>
            <a:effectLst/>
          </c:spPr>
          <c:cat>
            <c:numRef>
              <c:f>Sheet1!$A$2:$A$13</c:f>
              <c:numCache>
                <c:formatCode>[$-413]mmm/yy;@</c:formatCode>
                <c:ptCount val="12"/>
                <c:pt idx="0">
                  <c:v>45352</c:v>
                </c:pt>
                <c:pt idx="1">
                  <c:v>45444</c:v>
                </c:pt>
                <c:pt idx="2">
                  <c:v>45536</c:v>
                </c:pt>
                <c:pt idx="3">
                  <c:v>45627</c:v>
                </c:pt>
                <c:pt idx="4">
                  <c:v>45717</c:v>
                </c:pt>
                <c:pt idx="5">
                  <c:v>45809</c:v>
                </c:pt>
                <c:pt idx="6">
                  <c:v>45901</c:v>
                </c:pt>
                <c:pt idx="7">
                  <c:v>45992</c:v>
                </c:pt>
                <c:pt idx="8">
                  <c:v>46082</c:v>
                </c:pt>
                <c:pt idx="9">
                  <c:v>46174</c:v>
                </c:pt>
              </c:numCache>
            </c:numRef>
          </c:cat>
          <c:val>
            <c:numRef>
              <c:f>Sheet1!$C$2:$C$13</c:f>
              <c:numCache>
                <c:formatCode>0%</c:formatCode>
                <c:ptCount val="12"/>
                <c:pt idx="0">
                  <c:v>6.4327066448411283E-2</c:v>
                </c:pt>
                <c:pt idx="1">
                  <c:v>7.7307459868151726E-2</c:v>
                </c:pt>
                <c:pt idx="2">
                  <c:v>0.2842873543206228</c:v>
                </c:pt>
                <c:pt idx="3">
                  <c:v>0.42186197513362933</c:v>
                </c:pt>
                <c:pt idx="4">
                  <c:v>0.64184066568192144</c:v>
                </c:pt>
                <c:pt idx="5">
                  <c:v>0.68</c:v>
                </c:pt>
                <c:pt idx="6">
                  <c:v>0.71</c:v>
                </c:pt>
                <c:pt idx="7">
                  <c:v>0.72291649288428983</c:v>
                </c:pt>
                <c:pt idx="8">
                  <c:v>0.73299999999999998</c:v>
                </c:pt>
                <c:pt idx="9">
                  <c:v>0.74</c:v>
                </c:pt>
              </c:numCache>
            </c:numRef>
          </c:val>
          <c:extLst>
            <c:ext xmlns:c16="http://schemas.microsoft.com/office/drawing/2014/chart" uri="{C3380CC4-5D6E-409C-BE32-E72D297353CC}">
              <c16:uniqueId val="{00000001-AAEA-4A0B-8201-AF9757CA2446}"/>
            </c:ext>
          </c:extLst>
        </c:ser>
        <c:dLbls>
          <c:showLegendKey val="0"/>
          <c:showVal val="0"/>
          <c:showCatName val="0"/>
          <c:showSerName val="0"/>
          <c:showPercent val="0"/>
          <c:showBubbleSize val="0"/>
        </c:dLbls>
        <c:axId val="259913375"/>
        <c:axId val="259917535"/>
      </c:areaChart>
      <c:dateAx>
        <c:axId val="259913375"/>
        <c:scaling>
          <c:orientation val="minMax"/>
        </c:scaling>
        <c:delete val="0"/>
        <c:axPos val="b"/>
        <c:numFmt formatCode="[$-413]mmm/yy;@" sourceLinked="0"/>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Aeonik" panose="020B0503030300000000"/>
                <a:ea typeface="+mn-ea"/>
                <a:cs typeface="+mn-cs"/>
              </a:defRPr>
            </a:pPr>
            <a:endParaRPr lang="nl-NL"/>
          </a:p>
        </c:txPr>
        <c:crossAx val="259917535"/>
        <c:crosses val="autoZero"/>
        <c:auto val="1"/>
        <c:lblOffset val="100"/>
        <c:baseTimeUnit val="months"/>
        <c:majorUnit val="3"/>
        <c:majorTimeUnit val="months"/>
      </c:dateAx>
      <c:valAx>
        <c:axId val="259917535"/>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Aeonik" panose="020B0503030300000000"/>
                <a:ea typeface="+mn-ea"/>
                <a:cs typeface="+mn-cs"/>
              </a:defRPr>
            </a:pPr>
            <a:endParaRPr lang="nl-NL"/>
          </a:p>
        </c:txPr>
        <c:crossAx val="259913375"/>
        <c:crosses val="autoZero"/>
        <c:crossBetween val="midCat"/>
        <c:majorUnit val="0.5"/>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Aeonik" panose="020B0503030300000000"/>
              <a:ea typeface="+mn-ea"/>
              <a:cs typeface="+mn-cs"/>
            </a:defRPr>
          </a:pPr>
          <a:endParaRPr lang="nl-NL"/>
        </a:p>
      </c:txPr>
    </c:legend>
    <c:plotVisOnly val="1"/>
    <c:dispBlanksAs val="zero"/>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900">
          <a:latin typeface="Aeonik" panose="020B0503030300000000"/>
        </a:defRPr>
      </a:pPr>
      <a:endParaRPr lang="nl-NL"/>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nl-NL"/>
  <c:roundedCorners val="0"/>
  <mc:AlternateContent xmlns:mc="http://schemas.openxmlformats.org/markup-compatibility/2006">
    <mc:Choice xmlns:c14="http://schemas.microsoft.com/office/drawing/2007/8/2/chart" Requires="c14">
      <c14:style val="103"/>
    </mc:Choice>
    <mc:Fallback>
      <c:style val="3"/>
    </mc:Fallback>
  </mc:AlternateContent>
  <c:chart>
    <c:autoTitleDeleted val="1"/>
    <c:plotArea>
      <c:layout>
        <c:manualLayout>
          <c:layoutTarget val="inner"/>
          <c:xMode val="edge"/>
          <c:yMode val="edge"/>
          <c:x val="7.1071316085489333E-2"/>
          <c:y val="8.1898895626804344E-2"/>
          <c:w val="0.92071451068616439"/>
          <c:h val="0.86730457221856105"/>
        </c:manualLayout>
      </c:layout>
      <c:ofPieChart>
        <c:ofPieType val="pie"/>
        <c:varyColors val="1"/>
        <c:ser>
          <c:idx val="0"/>
          <c:order val="0"/>
          <c:tx>
            <c:strRef>
              <c:f>Sheet1!$B$1</c:f>
              <c:strCache>
                <c:ptCount val="1"/>
                <c:pt idx="0">
                  <c:v>AUM</c:v>
                </c:pt>
              </c:strCache>
            </c:strRef>
          </c:tx>
          <c:dPt>
            <c:idx val="0"/>
            <c:bubble3D val="0"/>
            <c:spPr>
              <a:solidFill>
                <a:schemeClr val="accent1">
                  <a:shade val="53000"/>
                </a:schemeClr>
              </a:solidFill>
              <a:ln w="19050">
                <a:solidFill>
                  <a:schemeClr val="lt1"/>
                </a:solidFill>
              </a:ln>
              <a:effectLst/>
            </c:spPr>
            <c:extLst>
              <c:ext xmlns:c16="http://schemas.microsoft.com/office/drawing/2014/chart" uri="{C3380CC4-5D6E-409C-BE32-E72D297353CC}">
                <c16:uniqueId val="{00000001-883D-4A70-A404-B09A27AF9E1F}"/>
              </c:ext>
            </c:extLst>
          </c:dPt>
          <c:dPt>
            <c:idx val="1"/>
            <c:bubble3D val="0"/>
            <c:spPr>
              <a:solidFill>
                <a:srgbClr val="00C795"/>
              </a:solidFill>
              <a:ln w="19050">
                <a:solidFill>
                  <a:schemeClr val="lt1"/>
                </a:solidFill>
              </a:ln>
              <a:effectLst/>
            </c:spPr>
            <c:extLst>
              <c:ext xmlns:c16="http://schemas.microsoft.com/office/drawing/2014/chart" uri="{C3380CC4-5D6E-409C-BE32-E72D297353CC}">
                <c16:uniqueId val="{00000003-883D-4A70-A404-B09A27AF9E1F}"/>
              </c:ext>
            </c:extLst>
          </c:dPt>
          <c:dPt>
            <c:idx val="2"/>
            <c:bubble3D val="0"/>
            <c:spPr>
              <a:solidFill>
                <a:srgbClr val="F3605B"/>
              </a:solidFill>
              <a:ln w="19050">
                <a:solidFill>
                  <a:schemeClr val="lt1"/>
                </a:solidFill>
              </a:ln>
              <a:effectLst/>
            </c:spPr>
            <c:extLst>
              <c:ext xmlns:c16="http://schemas.microsoft.com/office/drawing/2014/chart" uri="{C3380CC4-5D6E-409C-BE32-E72D297353CC}">
                <c16:uniqueId val="{00000005-883D-4A70-A404-B09A27AF9E1F}"/>
              </c:ext>
            </c:extLst>
          </c:dPt>
          <c:dPt>
            <c:idx val="3"/>
            <c:bubble3D val="0"/>
            <c:spPr>
              <a:solidFill>
                <a:srgbClr val="5B9BD5"/>
              </a:solidFill>
              <a:ln w="19050">
                <a:solidFill>
                  <a:schemeClr val="lt1"/>
                </a:solidFill>
              </a:ln>
              <a:effectLst/>
            </c:spPr>
            <c:extLst>
              <c:ext xmlns:c16="http://schemas.microsoft.com/office/drawing/2014/chart" uri="{C3380CC4-5D6E-409C-BE32-E72D297353CC}">
                <c16:uniqueId val="{00000007-883D-4A70-A404-B09A27AF9E1F}"/>
              </c:ext>
            </c:extLst>
          </c:dPt>
          <c:dPt>
            <c:idx val="4"/>
            <c:bubble3D val="0"/>
            <c:spPr>
              <a:solidFill>
                <a:schemeClr val="accent1">
                  <a:tint val="54000"/>
                </a:schemeClr>
              </a:solidFill>
              <a:ln w="19050">
                <a:solidFill>
                  <a:schemeClr val="lt1"/>
                </a:solidFill>
              </a:ln>
              <a:effectLst/>
            </c:spPr>
            <c:extLst>
              <c:ext xmlns:c16="http://schemas.microsoft.com/office/drawing/2014/chart" uri="{C3380CC4-5D6E-409C-BE32-E72D297353CC}">
                <c16:uniqueId val="{00000009-883D-4A70-A404-B09A27AF9E1F}"/>
              </c:ext>
            </c:extLst>
          </c:dPt>
          <c:dPt>
            <c:idx val="5"/>
            <c:bubble3D val="0"/>
            <c:spPr>
              <a:solidFill>
                <a:schemeClr val="accent1">
                  <a:tint val="30000"/>
                </a:schemeClr>
              </a:solidFill>
              <a:ln w="19050">
                <a:solidFill>
                  <a:schemeClr val="lt1"/>
                </a:solidFill>
              </a:ln>
              <a:effectLst/>
            </c:spPr>
            <c:extLst>
              <c:ext xmlns:c16="http://schemas.microsoft.com/office/drawing/2014/chart" uri="{C3380CC4-5D6E-409C-BE32-E72D297353CC}">
                <c16:uniqueId val="{0000000B-883D-4A70-A404-B09A27AF9E1F}"/>
              </c:ext>
            </c:extLst>
          </c:dPt>
          <c:dLbls>
            <c:dLbl>
              <c:idx val="0"/>
              <c:delete val="1"/>
              <c:extLst>
                <c:ext xmlns:c15="http://schemas.microsoft.com/office/drawing/2012/chart" uri="{CE6537A1-D6FC-4f65-9D91-7224C49458BB}"/>
                <c:ext xmlns:c16="http://schemas.microsoft.com/office/drawing/2014/chart" uri="{C3380CC4-5D6E-409C-BE32-E72D297353CC}">
                  <c16:uniqueId val="{00000001-883D-4A70-A404-B09A27AF9E1F}"/>
                </c:ext>
              </c:extLst>
            </c:dLbl>
            <c:dLbl>
              <c:idx val="1"/>
              <c:tx>
                <c:rich>
                  <a:bodyPr/>
                  <a:lstStyle/>
                  <a:p>
                    <a:r>
                      <a:rPr lang="en-US" dirty="0"/>
                      <a:t>50</a:t>
                    </a:r>
                  </a:p>
                </c:rich>
              </c:tx>
              <c:dLblPos val="inEnd"/>
              <c:showLegendKey val="0"/>
              <c:showVal val="1"/>
              <c:showCatName val="0"/>
              <c:showSerName val="0"/>
              <c:showPercent val="0"/>
              <c:showBubbleSize val="0"/>
              <c:extLst>
                <c:ext xmlns:c15="http://schemas.microsoft.com/office/drawing/2012/chart" uri="{CE6537A1-D6FC-4f65-9D91-7224C49458BB}">
                  <c15:layout>
                    <c:manualLayout>
                      <c:w val="0.12944227591763269"/>
                      <c:h val="0.15908689340324533"/>
                    </c:manualLayout>
                  </c15:layout>
                  <c15:showDataLabelsRange val="0"/>
                </c:ext>
                <c:ext xmlns:c16="http://schemas.microsoft.com/office/drawing/2014/chart" uri="{C3380CC4-5D6E-409C-BE32-E72D297353CC}">
                  <c16:uniqueId val="{00000003-883D-4A70-A404-B09A27AF9E1F}"/>
                </c:ext>
              </c:extLst>
            </c:dLbl>
            <c:dLbl>
              <c:idx val="3"/>
              <c:tx>
                <c:rich>
                  <a:bodyPr/>
                  <a:lstStyle/>
                  <a:p>
                    <a:r>
                      <a:rPr lang="en-US" dirty="0"/>
                      <a:t>10</a:t>
                    </a:r>
                  </a:p>
                </c:rich>
              </c:tx>
              <c:dLblPos val="inEnd"/>
              <c:showLegendKey val="0"/>
              <c:showVal val="1"/>
              <c:showCatName val="0"/>
              <c:showSerName val="0"/>
              <c:showPercent val="0"/>
              <c:showBubbleSize val="0"/>
              <c:extLst>
                <c:ext xmlns:c15="http://schemas.microsoft.com/office/drawing/2012/chart" uri="{CE6537A1-D6FC-4f65-9D91-7224C49458BB}">
                  <c15:layout>
                    <c:manualLayout>
                      <c:w val="0.10099330550863633"/>
                      <c:h val="0.15908689340324533"/>
                    </c:manualLayout>
                  </c15:layout>
                  <c15:showDataLabelsRange val="0"/>
                </c:ext>
                <c:ext xmlns:c16="http://schemas.microsoft.com/office/drawing/2014/chart" uri="{C3380CC4-5D6E-409C-BE32-E72D297353CC}">
                  <c16:uniqueId val="{00000007-883D-4A70-A404-B09A27AF9E1F}"/>
                </c:ext>
              </c:extLst>
            </c:dLbl>
            <c:dLbl>
              <c:idx val="4"/>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883D-4A70-A404-B09A27AF9E1F}"/>
                </c:ext>
              </c:extLst>
            </c:dLbl>
            <c:dLbl>
              <c:idx val="5"/>
              <c:tx>
                <c:rich>
                  <a:bodyPr/>
                  <a:lstStyle/>
                  <a:p>
                    <a:r>
                      <a:rPr lang="en-US" dirty="0"/>
                      <a:t>64</a:t>
                    </a:r>
                  </a:p>
                </c:rich>
              </c:tx>
              <c:dLblPos val="inEnd"/>
              <c:showLegendKey val="0"/>
              <c:showVal val="1"/>
              <c:showCatName val="0"/>
              <c:showSerName val="0"/>
              <c:showPercent val="0"/>
              <c:showBubbleSize val="0"/>
              <c:extLst>
                <c:ext xmlns:c15="http://schemas.microsoft.com/office/drawing/2012/chart" uri="{CE6537A1-D6FC-4f65-9D91-7224C49458BB}">
                  <c15:layout>
                    <c:manualLayout>
                      <c:w val="0.13750219347165718"/>
                      <c:h val="0.21973463033532944"/>
                    </c:manualLayout>
                  </c15:layout>
                  <c15:showDataLabelsRange val="0"/>
                </c:ext>
                <c:ext xmlns:c16="http://schemas.microsoft.com/office/drawing/2014/chart" uri="{C3380CC4-5D6E-409C-BE32-E72D297353CC}">
                  <c16:uniqueId val="{0000000B-883D-4A70-A404-B09A27AF9E1F}"/>
                </c:ext>
              </c:extLst>
            </c:dLbl>
            <c:numFmt formatCode="#,##0" sourceLinked="0"/>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Aeonik"/>
                    <a:ea typeface="+mn-ea"/>
                    <a:cs typeface="+mn-cs"/>
                  </a:defRPr>
                </a:pPr>
                <a:endParaRPr lang="nl-NL"/>
              </a:p>
            </c:txPr>
            <c:dLblPos val="inEnd"/>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Sheet1!$A$2:$A$6</c:f>
              <c:strCache>
                <c:ptCount val="4"/>
                <c:pt idx="0">
                  <c:v>Grijs</c:v>
                </c:pt>
                <c:pt idx="1">
                  <c:v>Groen</c:v>
                </c:pt>
                <c:pt idx="2">
                  <c:v>Sociaal</c:v>
                </c:pt>
                <c:pt idx="3">
                  <c:v>Duurzaam</c:v>
                </c:pt>
              </c:strCache>
            </c:strRef>
          </c:cat>
          <c:val>
            <c:numRef>
              <c:f>Sheet1!$B$2:$B$6</c:f>
              <c:numCache>
                <c:formatCode>"€"#,##0;"€"\-#,##0</c:formatCode>
                <c:ptCount val="5"/>
                <c:pt idx="0">
                  <c:v>314.6530379989847</c:v>
                </c:pt>
                <c:pt idx="1">
                  <c:v>37.631851313404745</c:v>
                </c:pt>
                <c:pt idx="2">
                  <c:v>3.65875695963414</c:v>
                </c:pt>
                <c:pt idx="3">
                  <c:v>11.143114717975557</c:v>
                </c:pt>
              </c:numCache>
            </c:numRef>
          </c:val>
          <c:extLst>
            <c:ext xmlns:c16="http://schemas.microsoft.com/office/drawing/2014/chart" uri="{C3380CC4-5D6E-409C-BE32-E72D297353CC}">
              <c16:uniqueId val="{0000000C-883D-4A70-A404-B09A27AF9E1F}"/>
            </c:ext>
          </c:extLst>
        </c:ser>
        <c:dLbls>
          <c:showLegendKey val="0"/>
          <c:showVal val="0"/>
          <c:showCatName val="0"/>
          <c:showSerName val="0"/>
          <c:showPercent val="0"/>
          <c:showBubbleSize val="0"/>
          <c:showLeaderLines val="1"/>
        </c:dLbls>
        <c:gapWidth val="73"/>
        <c:splitType val="pos"/>
        <c:splitPos val="4"/>
        <c:secondPieSize val="102"/>
        <c:serLines>
          <c:spPr>
            <a:ln w="9525" cap="flat" cmpd="sng" algn="ctr">
              <a:solidFill>
                <a:schemeClr val="tx1">
                  <a:lumMod val="35000"/>
                  <a:lumOff val="65000"/>
                </a:schemeClr>
              </a:solidFill>
              <a:round/>
            </a:ln>
            <a:effectLst/>
          </c:spPr>
        </c:serLines>
      </c:of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latin typeface="Aeonik"/>
        </a:defRPr>
      </a:pPr>
      <a:endParaRPr lang="nl-NL"/>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nl-N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5242463293261242"/>
          <c:y val="6.7322121654013453E-2"/>
          <c:w val="0.52279856227136434"/>
          <c:h val="0.86535575669197307"/>
        </c:manualLayout>
      </c:layout>
      <c:barChart>
        <c:barDir val="bar"/>
        <c:grouping val="clustered"/>
        <c:varyColors val="0"/>
        <c:ser>
          <c:idx val="0"/>
          <c:order val="0"/>
          <c:tx>
            <c:strRef>
              <c:f>Sheet1!$B$1</c:f>
              <c:strCache>
                <c:ptCount val="1"/>
                <c:pt idx="0">
                  <c:v>Groen</c:v>
                </c:pt>
              </c:strCache>
            </c:strRef>
          </c:tx>
          <c:spPr>
            <a:solidFill>
              <a:srgbClr val="00C79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Aeonik"/>
                    <a:ea typeface="+mn-ea"/>
                    <a:cs typeface="+mn-cs"/>
                  </a:defRPr>
                </a:pPr>
                <a:endParaRPr lang="nl-N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Sheet1!$A$2:$A$13</c:f>
              <c:strCache>
                <c:ptCount val="11"/>
                <c:pt idx="0">
                  <c:v>Tennet Holding Bv</c:v>
                </c:pt>
                <c:pt idx="1">
                  <c:v>Societe des Grands Projets EPN</c:v>
                </c:pt>
                <c:pt idx="2">
                  <c:v>European Investment Bank (eib)</c:v>
                </c:pt>
                <c:pt idx="4">
                  <c:v>Caisse D'amortissement De La Dette Sociale</c:v>
                </c:pt>
                <c:pt idx="5">
                  <c:v>Natwest Group</c:v>
                </c:pt>
                <c:pt idx="6">
                  <c:v>Bpce Sa</c:v>
                </c:pt>
                <c:pt idx="8">
                  <c:v>Enel Finance International Nv</c:v>
                </c:pt>
                <c:pt idx="9">
                  <c:v>Region Of Ile De France</c:v>
                </c:pt>
                <c:pt idx="10">
                  <c:v>State Of North Rhine-westphalia Germany</c:v>
                </c:pt>
              </c:strCache>
            </c:strRef>
          </c:cat>
          <c:val>
            <c:numRef>
              <c:f>Sheet1!$B$2:$B$13</c:f>
              <c:numCache>
                <c:formatCode>0.0</c:formatCode>
                <c:ptCount val="12"/>
                <c:pt idx="0">
                  <c:v>8.180513523883306</c:v>
                </c:pt>
                <c:pt idx="1">
                  <c:v>4.3240207101840431</c:v>
                </c:pt>
                <c:pt idx="2">
                  <c:v>3.5727535701908031</c:v>
                </c:pt>
              </c:numCache>
            </c:numRef>
          </c:val>
          <c:extLst>
            <c:ext xmlns:c16="http://schemas.microsoft.com/office/drawing/2014/chart" uri="{C3380CC4-5D6E-409C-BE32-E72D297353CC}">
              <c16:uniqueId val="{00000000-D94C-44C1-9BC1-ECFC2754184E}"/>
            </c:ext>
          </c:extLst>
        </c:ser>
        <c:ser>
          <c:idx val="1"/>
          <c:order val="1"/>
          <c:tx>
            <c:strRef>
              <c:f>Sheet1!$C$1</c:f>
              <c:strCache>
                <c:ptCount val="1"/>
                <c:pt idx="0">
                  <c:v>Sociaal</c:v>
                </c:pt>
              </c:strCache>
            </c:strRef>
          </c:tx>
          <c:spPr>
            <a:solidFill>
              <a:srgbClr val="F3605B"/>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Aeonik"/>
                    <a:ea typeface="+mn-ea"/>
                    <a:cs typeface="+mn-cs"/>
                  </a:defRPr>
                </a:pPr>
                <a:endParaRPr lang="nl-N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Sheet1!$A$2:$A$13</c:f>
              <c:strCache>
                <c:ptCount val="11"/>
                <c:pt idx="0">
                  <c:v>Tennet Holding Bv</c:v>
                </c:pt>
                <c:pt idx="1">
                  <c:v>Societe des Grands Projets EPN</c:v>
                </c:pt>
                <c:pt idx="2">
                  <c:v>European Investment Bank (eib)</c:v>
                </c:pt>
                <c:pt idx="4">
                  <c:v>Caisse D'amortissement De La Dette Sociale</c:v>
                </c:pt>
                <c:pt idx="5">
                  <c:v>Natwest Group</c:v>
                </c:pt>
                <c:pt idx="6">
                  <c:v>Bpce Sa</c:v>
                </c:pt>
                <c:pt idx="8">
                  <c:v>Enel Finance International Nv</c:v>
                </c:pt>
                <c:pt idx="9">
                  <c:v>Region Of Ile De France</c:v>
                </c:pt>
                <c:pt idx="10">
                  <c:v>State Of North Rhine-westphalia Germany</c:v>
                </c:pt>
              </c:strCache>
            </c:strRef>
          </c:cat>
          <c:val>
            <c:numRef>
              <c:f>Sheet1!$C$2:$C$13</c:f>
              <c:numCache>
                <c:formatCode>General</c:formatCode>
                <c:ptCount val="12"/>
                <c:pt idx="4" formatCode="0.0">
                  <c:v>2.1442845700868554</c:v>
                </c:pt>
                <c:pt idx="5" formatCode="0.0">
                  <c:v>1.1945117396228793</c:v>
                </c:pt>
                <c:pt idx="6" formatCode="0.0">
                  <c:v>0.4</c:v>
                </c:pt>
              </c:numCache>
            </c:numRef>
          </c:val>
          <c:extLst>
            <c:ext xmlns:c16="http://schemas.microsoft.com/office/drawing/2014/chart" uri="{C3380CC4-5D6E-409C-BE32-E72D297353CC}">
              <c16:uniqueId val="{00000001-D94C-44C1-9BC1-ECFC2754184E}"/>
            </c:ext>
          </c:extLst>
        </c:ser>
        <c:ser>
          <c:idx val="2"/>
          <c:order val="2"/>
          <c:tx>
            <c:strRef>
              <c:f>Sheet1!$D$1</c:f>
              <c:strCache>
                <c:ptCount val="1"/>
                <c:pt idx="0">
                  <c:v>Duurzaam</c:v>
                </c:pt>
              </c:strCache>
            </c:strRef>
          </c:tx>
          <c:spPr>
            <a:solidFill>
              <a:srgbClr val="5B9BD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Aeonik"/>
                    <a:ea typeface="+mn-ea"/>
                    <a:cs typeface="+mn-cs"/>
                  </a:defRPr>
                </a:pPr>
                <a:endParaRPr lang="nl-N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Sheet1!$A$2:$A$13</c:f>
              <c:strCache>
                <c:ptCount val="11"/>
                <c:pt idx="0">
                  <c:v>Tennet Holding Bv</c:v>
                </c:pt>
                <c:pt idx="1">
                  <c:v>Societe des Grands Projets EPN</c:v>
                </c:pt>
                <c:pt idx="2">
                  <c:v>European Investment Bank (eib)</c:v>
                </c:pt>
                <c:pt idx="4">
                  <c:v>Caisse D'amortissement De La Dette Sociale</c:v>
                </c:pt>
                <c:pt idx="5">
                  <c:v>Natwest Group</c:v>
                </c:pt>
                <c:pt idx="6">
                  <c:v>Bpce Sa</c:v>
                </c:pt>
                <c:pt idx="8">
                  <c:v>Enel Finance International Nv</c:v>
                </c:pt>
                <c:pt idx="9">
                  <c:v>Region Of Ile De France</c:v>
                </c:pt>
                <c:pt idx="10">
                  <c:v>State Of North Rhine-westphalia Germany</c:v>
                </c:pt>
              </c:strCache>
            </c:strRef>
          </c:cat>
          <c:val>
            <c:numRef>
              <c:f>Sheet1!$D$2:$D$13</c:f>
              <c:numCache>
                <c:formatCode>General</c:formatCode>
                <c:ptCount val="12"/>
                <c:pt idx="8" formatCode="0.0">
                  <c:v>2.9911229190555297</c:v>
                </c:pt>
                <c:pt idx="9" formatCode="0.0">
                  <c:v>1.3787023000736309</c:v>
                </c:pt>
                <c:pt idx="10" formatCode="0.0">
                  <c:v>1.3419286800717591</c:v>
                </c:pt>
              </c:numCache>
            </c:numRef>
          </c:val>
          <c:extLst>
            <c:ext xmlns:c16="http://schemas.microsoft.com/office/drawing/2014/chart" uri="{C3380CC4-5D6E-409C-BE32-E72D297353CC}">
              <c16:uniqueId val="{00000002-D94C-44C1-9BC1-ECFC2754184E}"/>
            </c:ext>
          </c:extLst>
        </c:ser>
        <c:ser>
          <c:idx val="3"/>
          <c:order val="3"/>
          <c:tx>
            <c:strRef>
              <c:f>Sheet1!$E$1</c:f>
              <c:strCache>
                <c:ptCount val="1"/>
                <c:pt idx="0">
                  <c:v>Sustainability-linked*</c:v>
                </c:pt>
              </c:strCache>
            </c:strRef>
          </c:tx>
          <c:spPr>
            <a:solidFill>
              <a:srgbClr val="FFC000"/>
            </a:solidFill>
            <a:ln>
              <a:no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chemeClr val="tx1">
                        <a:lumMod val="75000"/>
                        <a:lumOff val="25000"/>
                      </a:schemeClr>
                    </a:solidFill>
                    <a:latin typeface="Aeonik"/>
                    <a:ea typeface="+mn-ea"/>
                    <a:cs typeface="+mn-cs"/>
                  </a:defRPr>
                </a:pPr>
                <a:endParaRPr lang="nl-N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Sheet1!$A$2:$A$13</c:f>
              <c:strCache>
                <c:ptCount val="11"/>
                <c:pt idx="0">
                  <c:v>Tennet Holding Bv</c:v>
                </c:pt>
                <c:pt idx="1">
                  <c:v>Societe des Grands Projets EPN</c:v>
                </c:pt>
                <c:pt idx="2">
                  <c:v>European Investment Bank (eib)</c:v>
                </c:pt>
                <c:pt idx="4">
                  <c:v>Caisse D'amortissement De La Dette Sociale</c:v>
                </c:pt>
                <c:pt idx="5">
                  <c:v>Natwest Group</c:v>
                </c:pt>
                <c:pt idx="6">
                  <c:v>Bpce Sa</c:v>
                </c:pt>
                <c:pt idx="8">
                  <c:v>Enel Finance International Nv</c:v>
                </c:pt>
                <c:pt idx="9">
                  <c:v>Region Of Ile De France</c:v>
                </c:pt>
                <c:pt idx="10">
                  <c:v>State Of North Rhine-westphalia Germany</c:v>
                </c:pt>
              </c:strCache>
            </c:strRef>
          </c:cat>
          <c:val>
            <c:numRef>
              <c:f>Sheet1!$E$2:$E$13</c:f>
              <c:numCache>
                <c:formatCode>General</c:formatCode>
                <c:ptCount val="12"/>
              </c:numCache>
            </c:numRef>
          </c:val>
          <c:extLst>
            <c:ext xmlns:c16="http://schemas.microsoft.com/office/drawing/2014/chart" uri="{C3380CC4-5D6E-409C-BE32-E72D297353CC}">
              <c16:uniqueId val="{00000003-D94C-44C1-9BC1-ECFC2754184E}"/>
            </c:ext>
          </c:extLst>
        </c:ser>
        <c:dLbls>
          <c:showLegendKey val="0"/>
          <c:showVal val="0"/>
          <c:showCatName val="0"/>
          <c:showSerName val="0"/>
          <c:showPercent val="0"/>
          <c:showBubbleSize val="0"/>
        </c:dLbls>
        <c:gapWidth val="50"/>
        <c:overlap val="100"/>
        <c:axId val="1180974248"/>
        <c:axId val="1180981136"/>
      </c:barChart>
      <c:catAx>
        <c:axId val="1180974248"/>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700" b="0" i="0" u="none" strike="noStrike" kern="1200" baseline="0">
                <a:solidFill>
                  <a:schemeClr val="tx1">
                    <a:lumMod val="65000"/>
                    <a:lumOff val="35000"/>
                  </a:schemeClr>
                </a:solidFill>
                <a:latin typeface="Aeonik"/>
                <a:ea typeface="+mn-ea"/>
                <a:cs typeface="+mn-cs"/>
              </a:defRPr>
            </a:pPr>
            <a:endParaRPr lang="nl-NL"/>
          </a:p>
        </c:txPr>
        <c:crossAx val="1180981136"/>
        <c:crosses val="autoZero"/>
        <c:auto val="1"/>
        <c:lblAlgn val="ctr"/>
        <c:lblOffset val="100"/>
        <c:noMultiLvlLbl val="0"/>
      </c:catAx>
      <c:valAx>
        <c:axId val="1180981136"/>
        <c:scaling>
          <c:orientation val="minMax"/>
        </c:scaling>
        <c:delete val="1"/>
        <c:axPos val="t"/>
        <c:numFmt formatCode="0.0" sourceLinked="1"/>
        <c:majorTickMark val="none"/>
        <c:minorTickMark val="none"/>
        <c:tickLblPos val="nextTo"/>
        <c:crossAx val="1180974248"/>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900">
          <a:latin typeface="Aeonik"/>
        </a:defRPr>
      </a:pPr>
      <a:endParaRPr lang="nl-NL"/>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nl-N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areaChart>
        <c:grouping val="stacked"/>
        <c:varyColors val="0"/>
        <c:ser>
          <c:idx val="0"/>
          <c:order val="0"/>
          <c:tx>
            <c:strRef>
              <c:f>Sheet1!$B$1</c:f>
              <c:strCache>
                <c:ptCount val="1"/>
                <c:pt idx="0">
                  <c:v>Groen</c:v>
                </c:pt>
              </c:strCache>
            </c:strRef>
          </c:tx>
          <c:spPr>
            <a:solidFill>
              <a:srgbClr val="00C795"/>
            </a:solidFill>
            <a:ln>
              <a:noFill/>
            </a:ln>
            <a:effectLst/>
          </c:spPr>
          <c:cat>
            <c:numRef>
              <c:f>Sheet1!$A$14:$A$23</c:f>
              <c:numCache>
                <c:formatCode>[$-413]mmm/yy;@</c:formatCode>
                <c:ptCount val="10"/>
                <c:pt idx="0">
                  <c:v>45352</c:v>
                </c:pt>
                <c:pt idx="1">
                  <c:v>45444</c:v>
                </c:pt>
                <c:pt idx="2">
                  <c:v>45536</c:v>
                </c:pt>
                <c:pt idx="3">
                  <c:v>45627</c:v>
                </c:pt>
                <c:pt idx="4">
                  <c:v>45717</c:v>
                </c:pt>
                <c:pt idx="5">
                  <c:v>45809</c:v>
                </c:pt>
                <c:pt idx="6">
                  <c:v>45901</c:v>
                </c:pt>
                <c:pt idx="7">
                  <c:v>45992</c:v>
                </c:pt>
                <c:pt idx="8">
                  <c:v>46082</c:v>
                </c:pt>
                <c:pt idx="9">
                  <c:v>46174</c:v>
                </c:pt>
              </c:numCache>
            </c:numRef>
          </c:cat>
          <c:val>
            <c:numRef>
              <c:f>Sheet1!$B$14:$B$23</c:f>
              <c:numCache>
                <c:formatCode>0.0%</c:formatCode>
                <c:ptCount val="10"/>
                <c:pt idx="0">
                  <c:v>8.0626096451256707E-2</c:v>
                </c:pt>
                <c:pt idx="1">
                  <c:v>8.6754827458984662E-2</c:v>
                </c:pt>
                <c:pt idx="2">
                  <c:v>7.4278829582861694E-2</c:v>
                </c:pt>
                <c:pt idx="3">
                  <c:v>7.2730694604587184E-2</c:v>
                </c:pt>
                <c:pt idx="4">
                  <c:v>9.9216065118493305E-2</c:v>
                </c:pt>
                <c:pt idx="5">
                  <c:v>8.6999999999999994E-2</c:v>
                </c:pt>
                <c:pt idx="6">
                  <c:v>9.4410003524578248E-2</c:v>
                </c:pt>
                <c:pt idx="7">
                  <c:v>0.10299999999999999</c:v>
                </c:pt>
                <c:pt idx="8">
                  <c:v>0.108</c:v>
                </c:pt>
                <c:pt idx="9">
                  <c:v>0.129</c:v>
                </c:pt>
              </c:numCache>
            </c:numRef>
          </c:val>
          <c:extLst>
            <c:ext xmlns:c16="http://schemas.microsoft.com/office/drawing/2014/chart" uri="{C3380CC4-5D6E-409C-BE32-E72D297353CC}">
              <c16:uniqueId val="{00000000-75C6-4791-882E-617321A043CF}"/>
            </c:ext>
          </c:extLst>
        </c:ser>
        <c:ser>
          <c:idx val="1"/>
          <c:order val="1"/>
          <c:tx>
            <c:strRef>
              <c:f>Sheet1!$C$1</c:f>
              <c:strCache>
                <c:ptCount val="1"/>
                <c:pt idx="0">
                  <c:v>Sociaal</c:v>
                </c:pt>
              </c:strCache>
            </c:strRef>
          </c:tx>
          <c:spPr>
            <a:solidFill>
              <a:srgbClr val="F3605B"/>
            </a:solidFill>
            <a:ln>
              <a:noFill/>
            </a:ln>
            <a:effectLst/>
          </c:spPr>
          <c:cat>
            <c:numRef>
              <c:f>Sheet1!$A$14:$A$23</c:f>
              <c:numCache>
                <c:formatCode>[$-413]mmm/yy;@</c:formatCode>
                <c:ptCount val="10"/>
                <c:pt idx="0">
                  <c:v>45352</c:v>
                </c:pt>
                <c:pt idx="1">
                  <c:v>45444</c:v>
                </c:pt>
                <c:pt idx="2">
                  <c:v>45536</c:v>
                </c:pt>
                <c:pt idx="3">
                  <c:v>45627</c:v>
                </c:pt>
                <c:pt idx="4">
                  <c:v>45717</c:v>
                </c:pt>
                <c:pt idx="5">
                  <c:v>45809</c:v>
                </c:pt>
                <c:pt idx="6">
                  <c:v>45901</c:v>
                </c:pt>
                <c:pt idx="7">
                  <c:v>45992</c:v>
                </c:pt>
                <c:pt idx="8">
                  <c:v>46082</c:v>
                </c:pt>
                <c:pt idx="9">
                  <c:v>46174</c:v>
                </c:pt>
              </c:numCache>
            </c:numRef>
          </c:cat>
          <c:val>
            <c:numRef>
              <c:f>Sheet1!$C$14:$C$23</c:f>
              <c:numCache>
                <c:formatCode>0.0%</c:formatCode>
                <c:ptCount val="10"/>
                <c:pt idx="0">
                  <c:v>7.7648616164358647E-3</c:v>
                </c:pt>
                <c:pt idx="1">
                  <c:v>6.9898645382932513E-3</c:v>
                </c:pt>
                <c:pt idx="2">
                  <c:v>5.2879990405321937E-3</c:v>
                </c:pt>
                <c:pt idx="3">
                  <c:v>5.1251494267191642E-3</c:v>
                </c:pt>
                <c:pt idx="4">
                  <c:v>8.0188110118006757E-3</c:v>
                </c:pt>
                <c:pt idx="5">
                  <c:v>0.01</c:v>
                </c:pt>
                <c:pt idx="6">
                  <c:v>1.0062849769645612E-2</c:v>
                </c:pt>
                <c:pt idx="7">
                  <c:v>0.01</c:v>
                </c:pt>
                <c:pt idx="8">
                  <c:v>0.01</c:v>
                </c:pt>
                <c:pt idx="9">
                  <c:v>0.01</c:v>
                </c:pt>
              </c:numCache>
            </c:numRef>
          </c:val>
          <c:extLst>
            <c:ext xmlns:c16="http://schemas.microsoft.com/office/drawing/2014/chart" uri="{C3380CC4-5D6E-409C-BE32-E72D297353CC}">
              <c16:uniqueId val="{00000001-75C6-4791-882E-617321A043CF}"/>
            </c:ext>
          </c:extLst>
        </c:ser>
        <c:ser>
          <c:idx val="2"/>
          <c:order val="2"/>
          <c:tx>
            <c:strRef>
              <c:f>Sheet1!$D$1</c:f>
              <c:strCache>
                <c:ptCount val="1"/>
                <c:pt idx="0">
                  <c:v>Duurzaam</c:v>
                </c:pt>
              </c:strCache>
            </c:strRef>
          </c:tx>
          <c:spPr>
            <a:solidFill>
              <a:srgbClr val="5B9BD5"/>
            </a:solidFill>
            <a:ln>
              <a:noFill/>
            </a:ln>
            <a:effectLst/>
          </c:spPr>
          <c:cat>
            <c:numRef>
              <c:f>Sheet1!$A$14:$A$23</c:f>
              <c:numCache>
                <c:formatCode>[$-413]mmm/yy;@</c:formatCode>
                <c:ptCount val="10"/>
                <c:pt idx="0">
                  <c:v>45352</c:v>
                </c:pt>
                <c:pt idx="1">
                  <c:v>45444</c:v>
                </c:pt>
                <c:pt idx="2">
                  <c:v>45536</c:v>
                </c:pt>
                <c:pt idx="3">
                  <c:v>45627</c:v>
                </c:pt>
                <c:pt idx="4">
                  <c:v>45717</c:v>
                </c:pt>
                <c:pt idx="5">
                  <c:v>45809</c:v>
                </c:pt>
                <c:pt idx="6">
                  <c:v>45901</c:v>
                </c:pt>
                <c:pt idx="7">
                  <c:v>45992</c:v>
                </c:pt>
                <c:pt idx="8">
                  <c:v>46082</c:v>
                </c:pt>
                <c:pt idx="9">
                  <c:v>46174</c:v>
                </c:pt>
              </c:numCache>
            </c:numRef>
          </c:cat>
          <c:val>
            <c:numRef>
              <c:f>Sheet1!$D$14:$D$23</c:f>
              <c:numCache>
                <c:formatCode>0.0%</c:formatCode>
                <c:ptCount val="10"/>
                <c:pt idx="0">
                  <c:v>2.5012361731948558E-2</c:v>
                </c:pt>
                <c:pt idx="1">
                  <c:v>2.6775679033845971E-2</c:v>
                </c:pt>
                <c:pt idx="2">
                  <c:v>2.9311197443482758E-2</c:v>
                </c:pt>
                <c:pt idx="3">
                  <c:v>2.726790309918814E-2</c:v>
                </c:pt>
                <c:pt idx="4">
                  <c:v>2.7833472952300514E-2</c:v>
                </c:pt>
                <c:pt idx="5">
                  <c:v>2.8628473578902001E-2</c:v>
                </c:pt>
                <c:pt idx="6">
                  <c:v>2.9994011654524592E-2</c:v>
                </c:pt>
                <c:pt idx="7">
                  <c:v>0.03</c:v>
                </c:pt>
                <c:pt idx="8">
                  <c:v>2.5999999999999999E-2</c:v>
                </c:pt>
                <c:pt idx="9">
                  <c:v>2.5999999999999999E-2</c:v>
                </c:pt>
              </c:numCache>
            </c:numRef>
          </c:val>
          <c:extLst>
            <c:ext xmlns:c16="http://schemas.microsoft.com/office/drawing/2014/chart" uri="{C3380CC4-5D6E-409C-BE32-E72D297353CC}">
              <c16:uniqueId val="{00000002-75C6-4791-882E-617321A043CF}"/>
            </c:ext>
          </c:extLst>
        </c:ser>
        <c:dLbls>
          <c:showLegendKey val="0"/>
          <c:showVal val="0"/>
          <c:showCatName val="0"/>
          <c:showSerName val="0"/>
          <c:showPercent val="0"/>
          <c:showBubbleSize val="0"/>
        </c:dLbls>
        <c:axId val="1083004143"/>
        <c:axId val="1082982927"/>
      </c:areaChart>
      <c:dateAx>
        <c:axId val="1083004143"/>
        <c:scaling>
          <c:orientation val="minMax"/>
          <c:max val="46203"/>
        </c:scaling>
        <c:delete val="0"/>
        <c:axPos val="b"/>
        <c:numFmt formatCode="[$-413]mmm/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Aeonik" panose="020B0503030300000000"/>
                <a:ea typeface="Open Sans" panose="020B0606030504020204" pitchFamily="34" charset="0"/>
                <a:cs typeface="Open Sans" panose="020B0606030504020204" pitchFamily="34" charset="0"/>
              </a:defRPr>
            </a:pPr>
            <a:endParaRPr lang="nl-NL"/>
          </a:p>
        </c:txPr>
        <c:crossAx val="1082982927"/>
        <c:crosses val="autoZero"/>
        <c:auto val="1"/>
        <c:lblOffset val="100"/>
        <c:baseTimeUnit val="months"/>
        <c:majorUnit val="3"/>
        <c:majorTimeUnit val="months"/>
      </c:dateAx>
      <c:valAx>
        <c:axId val="1082982927"/>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Aeonik" panose="020B0503030300000000"/>
                <a:ea typeface="Open Sans" panose="020B0606030504020204" pitchFamily="34" charset="0"/>
                <a:cs typeface="Open Sans" panose="020B0606030504020204" pitchFamily="34" charset="0"/>
              </a:defRPr>
            </a:pPr>
            <a:endParaRPr lang="nl-NL"/>
          </a:p>
        </c:txPr>
        <c:crossAx val="1083004143"/>
        <c:crosses val="autoZero"/>
        <c:crossBetween val="midCat"/>
      </c:valAx>
      <c:spPr>
        <a:noFill/>
        <a:ln>
          <a:noFill/>
        </a:ln>
        <a:effectLst/>
      </c:spPr>
    </c:plotArea>
    <c:plotVisOnly val="1"/>
    <c:dispBlanksAs val="zero"/>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700">
          <a:latin typeface="Open Sans" panose="020B0606030504020204" pitchFamily="34" charset="0"/>
          <a:ea typeface="Open Sans" panose="020B0606030504020204" pitchFamily="34" charset="0"/>
          <a:cs typeface="Open Sans" panose="020B0606030504020204" pitchFamily="34" charset="0"/>
        </a:defRPr>
      </a:pPr>
      <a:endParaRPr lang="nl-NL"/>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withinLinear" id="14">
  <a:schemeClr val="accent1"/>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7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ln w="9525" cap="flat" cmpd="sng" algn="ctr">
        <a:solidFill>
          <a:schemeClr val="tx1">
            <a:lumMod val="15000"/>
            <a:lumOff val="85000"/>
          </a:schemeClr>
        </a:solidFill>
        <a:round/>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7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ln w="9525" cap="flat" cmpd="sng" algn="ctr">
        <a:solidFill>
          <a:schemeClr val="tx1">
            <a:lumMod val="15000"/>
            <a:lumOff val="85000"/>
          </a:schemeClr>
        </a:solidFill>
        <a:round/>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0.92104</cdr:x>
      <cdr:y>0.50076</cdr:y>
    </cdr:from>
    <cdr:to>
      <cdr:x>1</cdr:x>
      <cdr:y>0.60969</cdr:y>
    </cdr:to>
    <cdr:sp macro="" textlink="">
      <cdr:nvSpPr>
        <cdr:cNvPr id="2" name="Speech Bubble: Rectangle 1">
          <a:extLst xmlns:a="http://schemas.openxmlformats.org/drawingml/2006/main">
            <a:ext uri="{FF2B5EF4-FFF2-40B4-BE49-F238E27FC236}">
              <a16:creationId xmlns:a16="http://schemas.microsoft.com/office/drawing/2014/main" id="{7602AE94-64CC-826E-A7DC-0CE117C3CD89}"/>
            </a:ext>
          </a:extLst>
        </cdr:cNvPr>
        <cdr:cNvSpPr/>
      </cdr:nvSpPr>
      <cdr:spPr>
        <a:xfrm xmlns:a="http://schemas.openxmlformats.org/drawingml/2006/main">
          <a:off x="4723427" y="969906"/>
          <a:ext cx="404936" cy="210983"/>
        </a:xfrm>
        <a:prstGeom xmlns:a="http://schemas.openxmlformats.org/drawingml/2006/main" prst="wedgeRectCallout">
          <a:avLst>
            <a:gd name="adj1" fmla="val 52979"/>
            <a:gd name="adj2" fmla="val -104696"/>
          </a:avLst>
        </a:prstGeom>
        <a:solidFill xmlns:a="http://schemas.openxmlformats.org/drawingml/2006/main">
          <a:schemeClr val="bg1"/>
        </a:solidFill>
        <a:ln xmlns:a="http://schemas.openxmlformats.org/drawingml/2006/main" w="3175">
          <a:solidFill>
            <a:schemeClr val="bg1"/>
          </a:solid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tlCol="0" anchor="ctr"/>
        <a:lstStyle xmlns:a="http://schemas.openxmlformats.org/drawingml/2006/main">
          <a:defPPr>
            <a:defRPr lang="en-US"/>
          </a:defPPr>
          <a:lvl1pPr marL="0" indent="0" algn="l" defTabSz="357896" rtl="0" eaLnBrk="1" latinLnBrk="0" hangingPunct="1">
            <a:defRPr sz="1409" kern="1200">
              <a:solidFill>
                <a:schemeClr val="lt1"/>
              </a:solidFill>
              <a:latin typeface="+mn-lt"/>
              <a:ea typeface="+mn-ea"/>
              <a:cs typeface="+mn-cs"/>
            </a:defRPr>
          </a:lvl1pPr>
          <a:lvl2pPr marL="357896" indent="0" algn="l" defTabSz="357896" rtl="0" eaLnBrk="1" latinLnBrk="0" hangingPunct="1">
            <a:defRPr sz="1409" kern="1200">
              <a:solidFill>
                <a:schemeClr val="lt1"/>
              </a:solidFill>
              <a:latin typeface="+mn-lt"/>
              <a:ea typeface="+mn-ea"/>
              <a:cs typeface="+mn-cs"/>
            </a:defRPr>
          </a:lvl2pPr>
          <a:lvl3pPr marL="715792" indent="0" algn="l" defTabSz="357896" rtl="0" eaLnBrk="1" latinLnBrk="0" hangingPunct="1">
            <a:defRPr sz="1409" kern="1200">
              <a:solidFill>
                <a:schemeClr val="lt1"/>
              </a:solidFill>
              <a:latin typeface="+mn-lt"/>
              <a:ea typeface="+mn-ea"/>
              <a:cs typeface="+mn-cs"/>
            </a:defRPr>
          </a:lvl3pPr>
          <a:lvl4pPr marL="1073688" indent="0" algn="l" defTabSz="357896" rtl="0" eaLnBrk="1" latinLnBrk="0" hangingPunct="1">
            <a:defRPr sz="1409" kern="1200">
              <a:solidFill>
                <a:schemeClr val="lt1"/>
              </a:solidFill>
              <a:latin typeface="+mn-lt"/>
              <a:ea typeface="+mn-ea"/>
              <a:cs typeface="+mn-cs"/>
            </a:defRPr>
          </a:lvl4pPr>
          <a:lvl5pPr marL="1431585" indent="0" algn="l" defTabSz="357896" rtl="0" eaLnBrk="1" latinLnBrk="0" hangingPunct="1">
            <a:defRPr sz="1409" kern="1200">
              <a:solidFill>
                <a:schemeClr val="lt1"/>
              </a:solidFill>
              <a:latin typeface="+mn-lt"/>
              <a:ea typeface="+mn-ea"/>
              <a:cs typeface="+mn-cs"/>
            </a:defRPr>
          </a:lvl5pPr>
          <a:lvl6pPr marL="1789481" indent="0" algn="l" defTabSz="357896" rtl="0" eaLnBrk="1" latinLnBrk="0" hangingPunct="1">
            <a:defRPr sz="1409" kern="1200">
              <a:solidFill>
                <a:schemeClr val="lt1"/>
              </a:solidFill>
              <a:latin typeface="+mn-lt"/>
              <a:ea typeface="+mn-ea"/>
              <a:cs typeface="+mn-cs"/>
            </a:defRPr>
          </a:lvl6pPr>
          <a:lvl7pPr marL="2147377" indent="0" algn="l" defTabSz="357896" rtl="0" eaLnBrk="1" latinLnBrk="0" hangingPunct="1">
            <a:defRPr sz="1409" kern="1200">
              <a:solidFill>
                <a:schemeClr val="lt1"/>
              </a:solidFill>
              <a:latin typeface="+mn-lt"/>
              <a:ea typeface="+mn-ea"/>
              <a:cs typeface="+mn-cs"/>
            </a:defRPr>
          </a:lvl7pPr>
          <a:lvl8pPr marL="2505273" indent="0" algn="l" defTabSz="357896" rtl="0" eaLnBrk="1" latinLnBrk="0" hangingPunct="1">
            <a:defRPr sz="1409" kern="1200">
              <a:solidFill>
                <a:schemeClr val="lt1"/>
              </a:solidFill>
              <a:latin typeface="+mn-lt"/>
              <a:ea typeface="+mn-ea"/>
              <a:cs typeface="+mn-cs"/>
            </a:defRPr>
          </a:lvl8pPr>
          <a:lvl9pPr marL="2863169" indent="0" algn="l" defTabSz="357896" rtl="0" eaLnBrk="1" latinLnBrk="0" hangingPunct="1">
            <a:defRPr sz="1409" kern="1200">
              <a:solidFill>
                <a:schemeClr val="lt1"/>
              </a:solidFill>
              <a:latin typeface="+mn-lt"/>
              <a:ea typeface="+mn-ea"/>
              <a:cs typeface="+mn-cs"/>
            </a:defRPr>
          </a:lvl9pPr>
        </a:lstStyle>
        <a:p xmlns:a="http://schemas.openxmlformats.org/drawingml/2006/main">
          <a:pPr algn="ctr"/>
          <a:r>
            <a:rPr lang="en-US" sz="900" dirty="0">
              <a:solidFill>
                <a:schemeClr val="accent1"/>
              </a:solidFill>
              <a:latin typeface="Aeonik" panose="020B0503030300000000"/>
            </a:rPr>
            <a:t>27</a:t>
          </a:r>
          <a:endParaRPr lang="nl-NL" sz="900" dirty="0">
            <a:solidFill>
              <a:schemeClr val="accent1"/>
            </a:solidFill>
            <a:latin typeface="Aeonik" panose="020B0503030300000000"/>
          </a:endParaRPr>
        </a:p>
      </cdr:txBody>
    </cdr:sp>
  </cdr:relSizeAnchor>
  <cdr:relSizeAnchor xmlns:cdr="http://schemas.openxmlformats.org/drawingml/2006/chartDrawing">
    <cdr:from>
      <cdr:x>0.68553</cdr:x>
      <cdr:y>0.48021</cdr:y>
    </cdr:from>
    <cdr:to>
      <cdr:x>0.85606</cdr:x>
      <cdr:y>0.60969</cdr:y>
    </cdr:to>
    <cdr:sp macro="" textlink="">
      <cdr:nvSpPr>
        <cdr:cNvPr id="3" name="Speech Bubble: Rectangle 2">
          <a:extLst xmlns:a="http://schemas.openxmlformats.org/drawingml/2006/main">
            <a:ext uri="{FF2B5EF4-FFF2-40B4-BE49-F238E27FC236}">
              <a16:creationId xmlns:a16="http://schemas.microsoft.com/office/drawing/2014/main" id="{D920A1A9-21A7-4FA6-90B9-C5ADDF79BAC6}"/>
            </a:ext>
          </a:extLst>
        </cdr:cNvPr>
        <cdr:cNvSpPr/>
      </cdr:nvSpPr>
      <cdr:spPr>
        <a:xfrm xmlns:a="http://schemas.openxmlformats.org/drawingml/2006/main">
          <a:off x="3515627" y="930107"/>
          <a:ext cx="874559" cy="250782"/>
        </a:xfrm>
        <a:prstGeom xmlns:a="http://schemas.openxmlformats.org/drawingml/2006/main" prst="wedgeRectCallout">
          <a:avLst>
            <a:gd name="adj1" fmla="val 97591"/>
            <a:gd name="adj2" fmla="val -11792"/>
          </a:avLst>
        </a:prstGeom>
        <a:solidFill xmlns:a="http://schemas.openxmlformats.org/drawingml/2006/main">
          <a:schemeClr val="bg1">
            <a:lumMod val="85000"/>
          </a:schemeClr>
        </a:solidFill>
        <a:ln xmlns:a="http://schemas.openxmlformats.org/drawingml/2006/main" w="3175">
          <a:solidFill>
            <a:schemeClr val="accent2">
              <a:lumMod val="60000"/>
              <a:lumOff val="40000"/>
            </a:schemeClr>
          </a:solid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tlCol="0" anchor="ctr"/>
        <a:lstStyle xmlns:a="http://schemas.openxmlformats.org/drawingml/2006/main">
          <a:defPPr>
            <a:defRPr lang="en-US"/>
          </a:defPPr>
          <a:lvl1pPr marL="0" algn="l" defTabSz="357896" rtl="0" eaLnBrk="1" latinLnBrk="0" hangingPunct="1">
            <a:defRPr sz="1409" kern="1200">
              <a:solidFill>
                <a:schemeClr val="lt1"/>
              </a:solidFill>
              <a:latin typeface="+mn-lt"/>
              <a:ea typeface="+mn-ea"/>
              <a:cs typeface="+mn-cs"/>
            </a:defRPr>
          </a:lvl1pPr>
          <a:lvl2pPr marL="357896" algn="l" defTabSz="357896" rtl="0" eaLnBrk="1" latinLnBrk="0" hangingPunct="1">
            <a:defRPr sz="1409" kern="1200">
              <a:solidFill>
                <a:schemeClr val="lt1"/>
              </a:solidFill>
              <a:latin typeface="+mn-lt"/>
              <a:ea typeface="+mn-ea"/>
              <a:cs typeface="+mn-cs"/>
            </a:defRPr>
          </a:lvl2pPr>
          <a:lvl3pPr marL="715792" algn="l" defTabSz="357896" rtl="0" eaLnBrk="1" latinLnBrk="0" hangingPunct="1">
            <a:defRPr sz="1409" kern="1200">
              <a:solidFill>
                <a:schemeClr val="lt1"/>
              </a:solidFill>
              <a:latin typeface="+mn-lt"/>
              <a:ea typeface="+mn-ea"/>
              <a:cs typeface="+mn-cs"/>
            </a:defRPr>
          </a:lvl3pPr>
          <a:lvl4pPr marL="1073688" algn="l" defTabSz="357896" rtl="0" eaLnBrk="1" latinLnBrk="0" hangingPunct="1">
            <a:defRPr sz="1409" kern="1200">
              <a:solidFill>
                <a:schemeClr val="lt1"/>
              </a:solidFill>
              <a:latin typeface="+mn-lt"/>
              <a:ea typeface="+mn-ea"/>
              <a:cs typeface="+mn-cs"/>
            </a:defRPr>
          </a:lvl4pPr>
          <a:lvl5pPr marL="1431585" algn="l" defTabSz="357896" rtl="0" eaLnBrk="1" latinLnBrk="0" hangingPunct="1">
            <a:defRPr sz="1409" kern="1200">
              <a:solidFill>
                <a:schemeClr val="lt1"/>
              </a:solidFill>
              <a:latin typeface="+mn-lt"/>
              <a:ea typeface="+mn-ea"/>
              <a:cs typeface="+mn-cs"/>
            </a:defRPr>
          </a:lvl5pPr>
          <a:lvl6pPr marL="1789481" algn="l" defTabSz="357896" rtl="0" eaLnBrk="1" latinLnBrk="0" hangingPunct="1">
            <a:defRPr sz="1409" kern="1200">
              <a:solidFill>
                <a:schemeClr val="lt1"/>
              </a:solidFill>
              <a:latin typeface="+mn-lt"/>
              <a:ea typeface="+mn-ea"/>
              <a:cs typeface="+mn-cs"/>
            </a:defRPr>
          </a:lvl6pPr>
          <a:lvl7pPr marL="2147377" algn="l" defTabSz="357896" rtl="0" eaLnBrk="1" latinLnBrk="0" hangingPunct="1">
            <a:defRPr sz="1409" kern="1200">
              <a:solidFill>
                <a:schemeClr val="lt1"/>
              </a:solidFill>
              <a:latin typeface="+mn-lt"/>
              <a:ea typeface="+mn-ea"/>
              <a:cs typeface="+mn-cs"/>
            </a:defRPr>
          </a:lvl7pPr>
          <a:lvl8pPr marL="2505273" algn="l" defTabSz="357896" rtl="0" eaLnBrk="1" latinLnBrk="0" hangingPunct="1">
            <a:defRPr sz="1409" kern="1200">
              <a:solidFill>
                <a:schemeClr val="lt1"/>
              </a:solidFill>
              <a:latin typeface="+mn-lt"/>
              <a:ea typeface="+mn-ea"/>
              <a:cs typeface="+mn-cs"/>
            </a:defRPr>
          </a:lvl8pPr>
          <a:lvl9pPr marL="2863169" algn="l" defTabSz="357896" rtl="0" eaLnBrk="1" latinLnBrk="0" hangingPunct="1">
            <a:defRPr sz="1409" kern="1200">
              <a:solidFill>
                <a:schemeClr val="lt1"/>
              </a:solidFill>
              <a:latin typeface="+mn-lt"/>
              <a:ea typeface="+mn-ea"/>
              <a:cs typeface="+mn-cs"/>
            </a:defRPr>
          </a:lvl9pPr>
        </a:lstStyle>
        <a:p xmlns:a="http://schemas.openxmlformats.org/drawingml/2006/main">
          <a:pPr algn="ctr"/>
          <a:r>
            <a:rPr lang="nl-NL" sz="900" dirty="0">
              <a:solidFill>
                <a:schemeClr val="accent1"/>
              </a:solidFill>
              <a:latin typeface="Aeonik" panose="020B0503030300000000"/>
            </a:rPr>
            <a:t>54% lager dan de doelstelling</a:t>
          </a:r>
        </a:p>
      </cdr:txBody>
    </cdr:sp>
  </cdr:relSizeAnchor>
  <cdr:relSizeAnchor xmlns:cdr="http://schemas.openxmlformats.org/drawingml/2006/chartDrawing">
    <cdr:from>
      <cdr:x>0.91606</cdr:x>
      <cdr:y>0.29602</cdr:y>
    </cdr:from>
    <cdr:to>
      <cdr:x>0.99502</cdr:x>
      <cdr:y>0.40496</cdr:y>
    </cdr:to>
    <cdr:sp macro="" textlink="">
      <cdr:nvSpPr>
        <cdr:cNvPr id="4" name="Speech Bubble: Rectangle 3">
          <a:extLst xmlns:a="http://schemas.openxmlformats.org/drawingml/2006/main">
            <a:ext uri="{FF2B5EF4-FFF2-40B4-BE49-F238E27FC236}">
              <a16:creationId xmlns:a16="http://schemas.microsoft.com/office/drawing/2014/main" id="{B4AECEBD-0143-B198-3C2C-5D1BAFB699BF}"/>
            </a:ext>
          </a:extLst>
        </cdr:cNvPr>
        <cdr:cNvSpPr/>
      </cdr:nvSpPr>
      <cdr:spPr>
        <a:xfrm xmlns:a="http://schemas.openxmlformats.org/drawingml/2006/main">
          <a:off x="6263855" y="764473"/>
          <a:ext cx="539914" cy="281337"/>
        </a:xfrm>
        <a:prstGeom xmlns:a="http://schemas.openxmlformats.org/drawingml/2006/main" prst="wedgeRectCallout">
          <a:avLst>
            <a:gd name="adj1" fmla="val 52979"/>
            <a:gd name="adj2" fmla="val -104696"/>
          </a:avLst>
        </a:prstGeom>
        <a:solidFill xmlns:a="http://schemas.openxmlformats.org/drawingml/2006/main">
          <a:schemeClr val="bg1"/>
        </a:solidFill>
        <a:ln xmlns:a="http://schemas.openxmlformats.org/drawingml/2006/main" w="3175">
          <a:solidFill>
            <a:schemeClr val="bg1"/>
          </a:solid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tlCol="0" anchor="ctr"/>
        <a:lstStyle xmlns:a="http://schemas.openxmlformats.org/drawingml/2006/main">
          <a:defPPr>
            <a:defRPr lang="en-US"/>
          </a:defPPr>
          <a:lvl1pPr marL="0" indent="0" algn="l" defTabSz="357896" rtl="0" eaLnBrk="1" latinLnBrk="0" hangingPunct="1">
            <a:defRPr sz="1409" kern="1200">
              <a:solidFill>
                <a:schemeClr val="lt1"/>
              </a:solidFill>
              <a:latin typeface="+mn-lt"/>
              <a:ea typeface="+mn-ea"/>
              <a:cs typeface="+mn-cs"/>
            </a:defRPr>
          </a:lvl1pPr>
          <a:lvl2pPr marL="357896" indent="0" algn="l" defTabSz="357896" rtl="0" eaLnBrk="1" latinLnBrk="0" hangingPunct="1">
            <a:defRPr sz="1409" kern="1200">
              <a:solidFill>
                <a:schemeClr val="lt1"/>
              </a:solidFill>
              <a:latin typeface="+mn-lt"/>
              <a:ea typeface="+mn-ea"/>
              <a:cs typeface="+mn-cs"/>
            </a:defRPr>
          </a:lvl2pPr>
          <a:lvl3pPr marL="715792" indent="0" algn="l" defTabSz="357896" rtl="0" eaLnBrk="1" latinLnBrk="0" hangingPunct="1">
            <a:defRPr sz="1409" kern="1200">
              <a:solidFill>
                <a:schemeClr val="lt1"/>
              </a:solidFill>
              <a:latin typeface="+mn-lt"/>
              <a:ea typeface="+mn-ea"/>
              <a:cs typeface="+mn-cs"/>
            </a:defRPr>
          </a:lvl3pPr>
          <a:lvl4pPr marL="1073688" indent="0" algn="l" defTabSz="357896" rtl="0" eaLnBrk="1" latinLnBrk="0" hangingPunct="1">
            <a:defRPr sz="1409" kern="1200">
              <a:solidFill>
                <a:schemeClr val="lt1"/>
              </a:solidFill>
              <a:latin typeface="+mn-lt"/>
              <a:ea typeface="+mn-ea"/>
              <a:cs typeface="+mn-cs"/>
            </a:defRPr>
          </a:lvl4pPr>
          <a:lvl5pPr marL="1431585" indent="0" algn="l" defTabSz="357896" rtl="0" eaLnBrk="1" latinLnBrk="0" hangingPunct="1">
            <a:defRPr sz="1409" kern="1200">
              <a:solidFill>
                <a:schemeClr val="lt1"/>
              </a:solidFill>
              <a:latin typeface="+mn-lt"/>
              <a:ea typeface="+mn-ea"/>
              <a:cs typeface="+mn-cs"/>
            </a:defRPr>
          </a:lvl5pPr>
          <a:lvl6pPr marL="1789481" indent="0" algn="l" defTabSz="357896" rtl="0" eaLnBrk="1" latinLnBrk="0" hangingPunct="1">
            <a:defRPr sz="1409" kern="1200">
              <a:solidFill>
                <a:schemeClr val="lt1"/>
              </a:solidFill>
              <a:latin typeface="+mn-lt"/>
              <a:ea typeface="+mn-ea"/>
              <a:cs typeface="+mn-cs"/>
            </a:defRPr>
          </a:lvl6pPr>
          <a:lvl7pPr marL="2147377" indent="0" algn="l" defTabSz="357896" rtl="0" eaLnBrk="1" latinLnBrk="0" hangingPunct="1">
            <a:defRPr sz="1409" kern="1200">
              <a:solidFill>
                <a:schemeClr val="lt1"/>
              </a:solidFill>
              <a:latin typeface="+mn-lt"/>
              <a:ea typeface="+mn-ea"/>
              <a:cs typeface="+mn-cs"/>
            </a:defRPr>
          </a:lvl7pPr>
          <a:lvl8pPr marL="2505273" indent="0" algn="l" defTabSz="357896" rtl="0" eaLnBrk="1" latinLnBrk="0" hangingPunct="1">
            <a:defRPr sz="1409" kern="1200">
              <a:solidFill>
                <a:schemeClr val="lt1"/>
              </a:solidFill>
              <a:latin typeface="+mn-lt"/>
              <a:ea typeface="+mn-ea"/>
              <a:cs typeface="+mn-cs"/>
            </a:defRPr>
          </a:lvl8pPr>
          <a:lvl9pPr marL="2863169" indent="0" algn="l" defTabSz="357896" rtl="0" eaLnBrk="1" latinLnBrk="0" hangingPunct="1">
            <a:defRPr sz="1409" kern="1200">
              <a:solidFill>
                <a:schemeClr val="lt1"/>
              </a:solidFill>
              <a:latin typeface="+mn-lt"/>
              <a:ea typeface="+mn-ea"/>
              <a:cs typeface="+mn-cs"/>
            </a:defRPr>
          </a:lvl9pPr>
        </a:lstStyle>
        <a:p xmlns:a="http://schemas.openxmlformats.org/drawingml/2006/main">
          <a:pPr algn="ctr"/>
          <a:r>
            <a:rPr lang="nl-NL" sz="900" dirty="0">
              <a:solidFill>
                <a:schemeClr val="accent1"/>
              </a:solidFill>
              <a:latin typeface="Aeonik" panose="020B0503030300000000"/>
            </a:rPr>
            <a:t>59</a:t>
          </a:r>
        </a:p>
      </cdr:txBody>
    </cdr:sp>
  </cdr:relSizeAnchor>
</c:userShapes>
</file>

<file path=ppt/drawings/drawing2.xml><?xml version="1.0" encoding="utf-8"?>
<c:userShapes xmlns:c="http://schemas.openxmlformats.org/drawingml/2006/chart">
  <cdr:relSizeAnchor xmlns:cdr="http://schemas.openxmlformats.org/drawingml/2006/chartDrawing">
    <cdr:from>
      <cdr:x>0.84829</cdr:x>
      <cdr:y>0.38122</cdr:y>
    </cdr:from>
    <cdr:to>
      <cdr:x>1</cdr:x>
      <cdr:y>0.59498</cdr:y>
    </cdr:to>
    <cdr:sp macro="" textlink="">
      <cdr:nvSpPr>
        <cdr:cNvPr id="2" name="Speech Bubble: Rectangle 1">
          <a:extLst xmlns:a="http://schemas.openxmlformats.org/drawingml/2006/main">
            <a:ext uri="{FF2B5EF4-FFF2-40B4-BE49-F238E27FC236}">
              <a16:creationId xmlns:a16="http://schemas.microsoft.com/office/drawing/2014/main" id="{0BA9EA99-5481-2E1A-68A2-A5E52B0DDC90}"/>
            </a:ext>
          </a:extLst>
        </cdr:cNvPr>
        <cdr:cNvSpPr/>
      </cdr:nvSpPr>
      <cdr:spPr>
        <a:xfrm xmlns:a="http://schemas.openxmlformats.org/drawingml/2006/main">
          <a:off x="3209195" y="696558"/>
          <a:ext cx="573939" cy="390577"/>
        </a:xfrm>
        <a:prstGeom xmlns:a="http://schemas.openxmlformats.org/drawingml/2006/main" prst="wedgeRectCallout">
          <a:avLst>
            <a:gd name="adj1" fmla="val 52979"/>
            <a:gd name="adj2" fmla="val -104696"/>
          </a:avLst>
        </a:prstGeom>
        <a:noFill xmlns:a="http://schemas.openxmlformats.org/drawingml/2006/main"/>
        <a:ln xmlns:a="http://schemas.openxmlformats.org/drawingml/2006/main" w="3175">
          <a:no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tlCol="0" anchor="ctr"/>
        <a:lstStyle xmlns:a="http://schemas.openxmlformats.org/drawingml/2006/main">
          <a:defPPr>
            <a:defRPr lang="en-US"/>
          </a:defPPr>
          <a:lvl1pPr marL="0" indent="0" algn="l" defTabSz="357896" rtl="0" eaLnBrk="1" latinLnBrk="0" hangingPunct="1">
            <a:defRPr sz="1409" kern="1200">
              <a:solidFill>
                <a:schemeClr val="lt1"/>
              </a:solidFill>
              <a:latin typeface="+mn-lt"/>
              <a:ea typeface="+mn-ea"/>
              <a:cs typeface="+mn-cs"/>
            </a:defRPr>
          </a:lvl1pPr>
          <a:lvl2pPr marL="357896" indent="0" algn="l" defTabSz="357896" rtl="0" eaLnBrk="1" latinLnBrk="0" hangingPunct="1">
            <a:defRPr sz="1409" kern="1200">
              <a:solidFill>
                <a:schemeClr val="lt1"/>
              </a:solidFill>
              <a:latin typeface="+mn-lt"/>
              <a:ea typeface="+mn-ea"/>
              <a:cs typeface="+mn-cs"/>
            </a:defRPr>
          </a:lvl2pPr>
          <a:lvl3pPr marL="715792" indent="0" algn="l" defTabSz="357896" rtl="0" eaLnBrk="1" latinLnBrk="0" hangingPunct="1">
            <a:defRPr sz="1409" kern="1200">
              <a:solidFill>
                <a:schemeClr val="lt1"/>
              </a:solidFill>
              <a:latin typeface="+mn-lt"/>
              <a:ea typeface="+mn-ea"/>
              <a:cs typeface="+mn-cs"/>
            </a:defRPr>
          </a:lvl3pPr>
          <a:lvl4pPr marL="1073688" indent="0" algn="l" defTabSz="357896" rtl="0" eaLnBrk="1" latinLnBrk="0" hangingPunct="1">
            <a:defRPr sz="1409" kern="1200">
              <a:solidFill>
                <a:schemeClr val="lt1"/>
              </a:solidFill>
              <a:latin typeface="+mn-lt"/>
              <a:ea typeface="+mn-ea"/>
              <a:cs typeface="+mn-cs"/>
            </a:defRPr>
          </a:lvl4pPr>
          <a:lvl5pPr marL="1431585" indent="0" algn="l" defTabSz="357896" rtl="0" eaLnBrk="1" latinLnBrk="0" hangingPunct="1">
            <a:defRPr sz="1409" kern="1200">
              <a:solidFill>
                <a:schemeClr val="lt1"/>
              </a:solidFill>
              <a:latin typeface="+mn-lt"/>
              <a:ea typeface="+mn-ea"/>
              <a:cs typeface="+mn-cs"/>
            </a:defRPr>
          </a:lvl5pPr>
          <a:lvl6pPr marL="1789481" indent="0" algn="l" defTabSz="357896" rtl="0" eaLnBrk="1" latinLnBrk="0" hangingPunct="1">
            <a:defRPr sz="1409" kern="1200">
              <a:solidFill>
                <a:schemeClr val="lt1"/>
              </a:solidFill>
              <a:latin typeface="+mn-lt"/>
              <a:ea typeface="+mn-ea"/>
              <a:cs typeface="+mn-cs"/>
            </a:defRPr>
          </a:lvl6pPr>
          <a:lvl7pPr marL="2147377" indent="0" algn="l" defTabSz="357896" rtl="0" eaLnBrk="1" latinLnBrk="0" hangingPunct="1">
            <a:defRPr sz="1409" kern="1200">
              <a:solidFill>
                <a:schemeClr val="lt1"/>
              </a:solidFill>
              <a:latin typeface="+mn-lt"/>
              <a:ea typeface="+mn-ea"/>
              <a:cs typeface="+mn-cs"/>
            </a:defRPr>
          </a:lvl7pPr>
          <a:lvl8pPr marL="2505273" indent="0" algn="l" defTabSz="357896" rtl="0" eaLnBrk="1" latinLnBrk="0" hangingPunct="1">
            <a:defRPr sz="1409" kern="1200">
              <a:solidFill>
                <a:schemeClr val="lt1"/>
              </a:solidFill>
              <a:latin typeface="+mn-lt"/>
              <a:ea typeface="+mn-ea"/>
              <a:cs typeface="+mn-cs"/>
            </a:defRPr>
          </a:lvl8pPr>
          <a:lvl9pPr marL="2863169" indent="0" algn="l" defTabSz="357896" rtl="0" eaLnBrk="1" latinLnBrk="0" hangingPunct="1">
            <a:defRPr sz="1409" kern="1200">
              <a:solidFill>
                <a:schemeClr val="lt1"/>
              </a:solidFill>
              <a:latin typeface="+mn-lt"/>
              <a:ea typeface="+mn-ea"/>
              <a:cs typeface="+mn-cs"/>
            </a:defRPr>
          </a:lvl9pPr>
        </a:lstStyle>
        <a:p xmlns:a="http://schemas.openxmlformats.org/drawingml/2006/main">
          <a:pPr algn="ctr"/>
          <a:r>
            <a:rPr lang="en-US" sz="900" dirty="0">
              <a:solidFill>
                <a:schemeClr val="accent1"/>
              </a:solidFill>
              <a:latin typeface="Aeonik" panose="020B0503030300000000"/>
            </a:rPr>
            <a:t>108</a:t>
          </a:r>
          <a:endParaRPr lang="nl-NL" sz="900" dirty="0">
            <a:solidFill>
              <a:schemeClr val="accent1"/>
            </a:solidFill>
            <a:latin typeface="Aeonik" panose="020B0503030300000000"/>
          </a:endParaRP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4818" name="Rectangle 1026"/>
          <p:cNvSpPr>
            <a:spLocks noGrp="1" noChangeArrowheads="1"/>
          </p:cNvSpPr>
          <p:nvPr>
            <p:ph type="hdr" sz="quarter"/>
          </p:nvPr>
        </p:nvSpPr>
        <p:spPr bwMode="auto">
          <a:xfrm>
            <a:off x="0" y="0"/>
            <a:ext cx="2946347" cy="4964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a:defRPr sz="1200"/>
            </a:lvl1pPr>
          </a:lstStyle>
          <a:p>
            <a:endParaRPr lang="nl-NL" altLang="nl-NL"/>
          </a:p>
        </p:txBody>
      </p:sp>
      <p:sp>
        <p:nvSpPr>
          <p:cNvPr id="34819" name="Rectangle 1027"/>
          <p:cNvSpPr>
            <a:spLocks noGrp="1" noChangeArrowheads="1"/>
          </p:cNvSpPr>
          <p:nvPr>
            <p:ph type="dt" sz="quarter" idx="1"/>
          </p:nvPr>
        </p:nvSpPr>
        <p:spPr bwMode="auto">
          <a:xfrm>
            <a:off x="3852916" y="0"/>
            <a:ext cx="2946347" cy="4964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endParaRPr lang="nl-NL" altLang="nl-NL"/>
          </a:p>
        </p:txBody>
      </p:sp>
      <p:sp>
        <p:nvSpPr>
          <p:cNvPr id="34820" name="Rectangle 1028"/>
          <p:cNvSpPr>
            <a:spLocks noGrp="1" noChangeArrowheads="1"/>
          </p:cNvSpPr>
          <p:nvPr>
            <p:ph type="ftr" sz="quarter" idx="2"/>
          </p:nvPr>
        </p:nvSpPr>
        <p:spPr bwMode="auto">
          <a:xfrm>
            <a:off x="0" y="9433322"/>
            <a:ext cx="2946347" cy="4964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l">
              <a:defRPr sz="1200"/>
            </a:lvl1pPr>
          </a:lstStyle>
          <a:p>
            <a:endParaRPr lang="nl-NL" altLang="nl-NL"/>
          </a:p>
        </p:txBody>
      </p:sp>
      <p:sp>
        <p:nvSpPr>
          <p:cNvPr id="34821" name="Rectangle 1029"/>
          <p:cNvSpPr>
            <a:spLocks noGrp="1" noChangeArrowheads="1"/>
          </p:cNvSpPr>
          <p:nvPr>
            <p:ph type="sldNum" sz="quarter" idx="3"/>
          </p:nvPr>
        </p:nvSpPr>
        <p:spPr bwMode="auto">
          <a:xfrm>
            <a:off x="3852916" y="9433322"/>
            <a:ext cx="2946347" cy="4964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fld id="{8A888F28-51E4-4F43-A0D7-1B761053DF62}" type="slidenum">
              <a:rPr lang="nl-NL" altLang="nl-NL"/>
              <a:pPr/>
              <a:t>‹nr.›</a:t>
            </a:fld>
            <a:endParaRPr lang="nl-NL" altLang="nl-NL"/>
          </a:p>
        </p:txBody>
      </p:sp>
    </p:spTree>
    <p:extLst>
      <p:ext uri="{BB962C8B-B14F-4D97-AF65-F5344CB8AC3E}">
        <p14:creationId xmlns:p14="http://schemas.microsoft.com/office/powerpoint/2010/main" val="273453282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362" name="Rectangle 2"/>
          <p:cNvSpPr>
            <a:spLocks noGrp="1" noChangeArrowheads="1"/>
          </p:cNvSpPr>
          <p:nvPr>
            <p:ph type="hdr" sz="quarter"/>
          </p:nvPr>
        </p:nvSpPr>
        <p:spPr bwMode="auto">
          <a:xfrm>
            <a:off x="0" y="0"/>
            <a:ext cx="2946347" cy="4964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a:spcBef>
                <a:spcPct val="0"/>
              </a:spcBef>
              <a:defRPr sz="1200">
                <a:solidFill>
                  <a:schemeClr val="tx1"/>
                </a:solidFill>
                <a:latin typeface="Times New Roman" panose="02020603050405020304" pitchFamily="18" charset="0"/>
              </a:defRPr>
            </a:lvl1pPr>
          </a:lstStyle>
          <a:p>
            <a:endParaRPr lang="nl-NL" altLang="nl-NL"/>
          </a:p>
        </p:txBody>
      </p:sp>
      <p:sp>
        <p:nvSpPr>
          <p:cNvPr id="15363" name="Rectangle 3"/>
          <p:cNvSpPr>
            <a:spLocks noGrp="1" noChangeArrowheads="1"/>
          </p:cNvSpPr>
          <p:nvPr>
            <p:ph type="dt" idx="1"/>
          </p:nvPr>
        </p:nvSpPr>
        <p:spPr bwMode="auto">
          <a:xfrm>
            <a:off x="3852916" y="0"/>
            <a:ext cx="2946347" cy="4964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spcBef>
                <a:spcPct val="0"/>
              </a:spcBef>
              <a:defRPr sz="1200">
                <a:solidFill>
                  <a:schemeClr val="tx1"/>
                </a:solidFill>
                <a:latin typeface="Times New Roman" panose="02020603050405020304" pitchFamily="18" charset="0"/>
              </a:defRPr>
            </a:lvl1pPr>
          </a:lstStyle>
          <a:p>
            <a:endParaRPr lang="nl-NL" altLang="nl-NL"/>
          </a:p>
        </p:txBody>
      </p:sp>
      <p:sp>
        <p:nvSpPr>
          <p:cNvPr id="15364" name="Rectangle 4"/>
          <p:cNvSpPr>
            <a:spLocks noGrp="1" noRot="1" noChangeAspect="1" noChangeArrowheads="1" noTextEdit="1"/>
          </p:cNvSpPr>
          <p:nvPr>
            <p:ph type="sldImg" idx="2"/>
          </p:nvPr>
        </p:nvSpPr>
        <p:spPr bwMode="auto">
          <a:xfrm>
            <a:off x="90488" y="744538"/>
            <a:ext cx="6618287" cy="3724275"/>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15365" name="Rectangle 5"/>
          <p:cNvSpPr>
            <a:spLocks noGrp="1" noChangeArrowheads="1"/>
          </p:cNvSpPr>
          <p:nvPr>
            <p:ph type="body" sz="quarter" idx="3"/>
          </p:nvPr>
        </p:nvSpPr>
        <p:spPr bwMode="auto">
          <a:xfrm>
            <a:off x="906569" y="4716661"/>
            <a:ext cx="4986126" cy="44684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nl-NL" altLang="nl-NL"/>
              <a:t>Klik om de opmaakprofielen van de modeltekst te bewerken</a:t>
            </a:r>
          </a:p>
          <a:p>
            <a:pPr lvl="1"/>
            <a:r>
              <a:rPr lang="nl-NL" altLang="nl-NL"/>
              <a:t>Tweede niveau</a:t>
            </a:r>
          </a:p>
          <a:p>
            <a:pPr lvl="2"/>
            <a:r>
              <a:rPr lang="nl-NL" altLang="nl-NL"/>
              <a:t>Derde niveau</a:t>
            </a:r>
          </a:p>
          <a:p>
            <a:pPr lvl="3"/>
            <a:r>
              <a:rPr lang="nl-NL" altLang="nl-NL"/>
              <a:t>Vierde niveau</a:t>
            </a:r>
          </a:p>
          <a:p>
            <a:pPr lvl="4"/>
            <a:r>
              <a:rPr lang="nl-NL" altLang="nl-NL"/>
              <a:t>Vijfde niveau</a:t>
            </a:r>
          </a:p>
        </p:txBody>
      </p:sp>
      <p:sp>
        <p:nvSpPr>
          <p:cNvPr id="15366" name="Rectangle 6"/>
          <p:cNvSpPr>
            <a:spLocks noGrp="1" noChangeArrowheads="1"/>
          </p:cNvSpPr>
          <p:nvPr>
            <p:ph type="ftr" sz="quarter" idx="4"/>
          </p:nvPr>
        </p:nvSpPr>
        <p:spPr bwMode="auto">
          <a:xfrm>
            <a:off x="0" y="9433322"/>
            <a:ext cx="2946347" cy="4964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l">
              <a:spcBef>
                <a:spcPct val="0"/>
              </a:spcBef>
              <a:defRPr sz="1200">
                <a:solidFill>
                  <a:schemeClr val="tx1"/>
                </a:solidFill>
                <a:latin typeface="Times New Roman" panose="02020603050405020304" pitchFamily="18" charset="0"/>
              </a:defRPr>
            </a:lvl1pPr>
          </a:lstStyle>
          <a:p>
            <a:endParaRPr lang="nl-NL" altLang="nl-NL"/>
          </a:p>
        </p:txBody>
      </p:sp>
      <p:sp>
        <p:nvSpPr>
          <p:cNvPr id="15367" name="Rectangle 7"/>
          <p:cNvSpPr>
            <a:spLocks noGrp="1" noChangeArrowheads="1"/>
          </p:cNvSpPr>
          <p:nvPr>
            <p:ph type="sldNum" sz="quarter" idx="5"/>
          </p:nvPr>
        </p:nvSpPr>
        <p:spPr bwMode="auto">
          <a:xfrm>
            <a:off x="3852916" y="9433322"/>
            <a:ext cx="2946347" cy="4964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spcBef>
                <a:spcPct val="0"/>
              </a:spcBef>
              <a:defRPr sz="1200">
                <a:solidFill>
                  <a:schemeClr val="tx1"/>
                </a:solidFill>
                <a:latin typeface="Times New Roman" panose="02020603050405020304" pitchFamily="18" charset="0"/>
              </a:defRPr>
            </a:lvl1pPr>
          </a:lstStyle>
          <a:p>
            <a:fld id="{49C74CFE-358B-4318-9A58-23ADE5584D9C}" type="slidenum">
              <a:rPr lang="nl-NL" altLang="nl-NL"/>
              <a:pPr/>
              <a:t>‹nr.›</a:t>
            </a:fld>
            <a:endParaRPr lang="nl-NL" altLang="nl-NL"/>
          </a:p>
        </p:txBody>
      </p:sp>
    </p:spTree>
    <p:extLst>
      <p:ext uri="{BB962C8B-B14F-4D97-AF65-F5344CB8AC3E}">
        <p14:creationId xmlns:p14="http://schemas.microsoft.com/office/powerpoint/2010/main" val="796959426"/>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Times New Roman" panose="02020603050405020304" pitchFamily="18" charset="0"/>
        <a:ea typeface="+mn-ea"/>
        <a:cs typeface="+mn-cs"/>
      </a:defRPr>
    </a:lvl1pPr>
    <a:lvl2pPr marL="457200" algn="l" rtl="0" fontAlgn="base">
      <a:spcBef>
        <a:spcPct val="30000"/>
      </a:spcBef>
      <a:spcAft>
        <a:spcPct val="0"/>
      </a:spcAft>
      <a:defRPr sz="1200" kern="1200">
        <a:solidFill>
          <a:schemeClr val="tx1"/>
        </a:solidFill>
        <a:latin typeface="Times New Roman" panose="02020603050405020304" pitchFamily="18" charset="0"/>
        <a:ea typeface="+mn-ea"/>
        <a:cs typeface="+mn-cs"/>
      </a:defRPr>
    </a:lvl2pPr>
    <a:lvl3pPr marL="914400" algn="l" rtl="0" fontAlgn="base">
      <a:spcBef>
        <a:spcPct val="30000"/>
      </a:spcBef>
      <a:spcAft>
        <a:spcPct val="0"/>
      </a:spcAft>
      <a:defRPr sz="1200" kern="1200">
        <a:solidFill>
          <a:schemeClr val="tx1"/>
        </a:solidFill>
        <a:latin typeface="Times New Roman" panose="02020603050405020304" pitchFamily="18" charset="0"/>
        <a:ea typeface="+mn-ea"/>
        <a:cs typeface="+mn-cs"/>
      </a:defRPr>
    </a:lvl3pPr>
    <a:lvl4pPr marL="1371600" algn="l" rtl="0" fontAlgn="base">
      <a:spcBef>
        <a:spcPct val="30000"/>
      </a:spcBef>
      <a:spcAft>
        <a:spcPct val="0"/>
      </a:spcAft>
      <a:defRPr sz="1200" kern="1200">
        <a:solidFill>
          <a:schemeClr val="tx1"/>
        </a:solidFill>
        <a:latin typeface="Times New Roman" panose="02020603050405020304" pitchFamily="18" charset="0"/>
        <a:ea typeface="+mn-ea"/>
        <a:cs typeface="+mn-cs"/>
      </a:defRPr>
    </a:lvl4pPr>
    <a:lvl5pPr marL="1828800" algn="l" rtl="0" fontAlgn="base">
      <a:spcBef>
        <a:spcPct val="30000"/>
      </a:spcBef>
      <a:spcAft>
        <a:spcPct val="0"/>
      </a:spcAft>
      <a:defRPr sz="1200" kern="1200">
        <a:solidFill>
          <a:schemeClr val="tx1"/>
        </a:solidFill>
        <a:latin typeface="Times New Roman" panose="02020603050405020304"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49C74CFE-358B-4318-9A58-23ADE5584D9C}" type="slidenum">
              <a:rPr lang="nl-NL" altLang="nl-NL" smtClean="0"/>
              <a:pPr/>
              <a:t>3</a:t>
            </a:fld>
            <a:endParaRPr lang="nl-NL" altLang="nl-NL"/>
          </a:p>
        </p:txBody>
      </p:sp>
    </p:spTree>
    <p:extLst>
      <p:ext uri="{BB962C8B-B14F-4D97-AF65-F5344CB8AC3E}">
        <p14:creationId xmlns:p14="http://schemas.microsoft.com/office/powerpoint/2010/main" val="99891621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3365BD-B509-0A74-577B-4552D2AF2705}"/>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70432842-B55C-EAF8-8109-0A91E10A309D}"/>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69DE725F-0ACD-E46F-E432-40E15E9E924F}"/>
              </a:ext>
            </a:extLst>
          </p:cNvPr>
          <p:cNvSpPr>
            <a:spLocks noGrp="1"/>
          </p:cNvSpPr>
          <p:nvPr>
            <p:ph type="body" idx="1"/>
          </p:nvPr>
        </p:nvSpPr>
        <p:spPr/>
        <p:txBody>
          <a:bodyPr/>
          <a:lstStyle/>
          <a:p>
            <a:endParaRPr lang="nl-NL" dirty="0"/>
          </a:p>
        </p:txBody>
      </p:sp>
      <p:sp>
        <p:nvSpPr>
          <p:cNvPr id="4" name="Tijdelijke aanduiding voor dianummer 3">
            <a:extLst>
              <a:ext uri="{FF2B5EF4-FFF2-40B4-BE49-F238E27FC236}">
                <a16:creationId xmlns:a16="http://schemas.microsoft.com/office/drawing/2014/main" id="{27DB2CEC-B155-89BD-8D1E-D71F28DDCBDA}"/>
              </a:ext>
            </a:extLst>
          </p:cNvPr>
          <p:cNvSpPr>
            <a:spLocks noGrp="1"/>
          </p:cNvSpPr>
          <p:nvPr>
            <p:ph type="sldNum" sz="quarter" idx="5"/>
          </p:nvPr>
        </p:nvSpPr>
        <p:spPr/>
        <p:txBody>
          <a:bodyPr/>
          <a:lstStyle/>
          <a:p>
            <a:fld id="{49C74CFE-358B-4318-9A58-23ADE5584D9C}" type="slidenum">
              <a:rPr lang="nl-NL" altLang="nl-NL" smtClean="0"/>
              <a:pPr/>
              <a:t>15</a:t>
            </a:fld>
            <a:endParaRPr lang="nl-NL" altLang="nl-NL"/>
          </a:p>
        </p:txBody>
      </p:sp>
    </p:spTree>
    <p:extLst>
      <p:ext uri="{BB962C8B-B14F-4D97-AF65-F5344CB8AC3E}">
        <p14:creationId xmlns:p14="http://schemas.microsoft.com/office/powerpoint/2010/main" val="220668207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14789B-AA91-ECF8-2767-1F94385BF6E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0A9E82B-56BD-2AC9-15C4-00564116A1B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DE8D466-7366-07E8-357C-59148804D8EB}"/>
              </a:ext>
            </a:extLst>
          </p:cNvPr>
          <p:cNvSpPr>
            <a:spLocks noGrp="1"/>
          </p:cNvSpPr>
          <p:nvPr>
            <p:ph type="body" idx="1"/>
          </p:nvPr>
        </p:nvSpPr>
        <p:spPr/>
        <p:txBody>
          <a:bodyPr/>
          <a:lstStyle/>
          <a:p>
            <a:endParaRPr lang="en-IN"/>
          </a:p>
        </p:txBody>
      </p:sp>
      <p:sp>
        <p:nvSpPr>
          <p:cNvPr id="4" name="Slide Number Placeholder 3">
            <a:extLst>
              <a:ext uri="{FF2B5EF4-FFF2-40B4-BE49-F238E27FC236}">
                <a16:creationId xmlns:a16="http://schemas.microsoft.com/office/drawing/2014/main" id="{5FB671BF-E9F7-8CA5-B21A-F65C6E8E7B7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8AF940C-6A6D-4F81-A704-6F8B508C7B13}" type="slidenum">
              <a:rPr kumimoji="0" lang="en-IN"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IN"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6719737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NL"/>
          </a:p>
        </p:txBody>
      </p:sp>
      <p:sp>
        <p:nvSpPr>
          <p:cNvPr id="4" name="Slide Number Placeholder 3"/>
          <p:cNvSpPr>
            <a:spLocks noGrp="1"/>
          </p:cNvSpPr>
          <p:nvPr>
            <p:ph type="sldNum" sz="quarter" idx="5"/>
          </p:nvPr>
        </p:nvSpPr>
        <p:spPr/>
        <p:txBody>
          <a:bodyPr/>
          <a:lstStyle/>
          <a:p>
            <a:pPr marL="0" marR="0" lvl="0" indent="0" algn="r" defTabSz="477183" rtl="0" eaLnBrk="1" fontAlgn="auto" latinLnBrk="0" hangingPunct="1">
              <a:lnSpc>
                <a:spcPct val="100000"/>
              </a:lnSpc>
              <a:spcBef>
                <a:spcPts val="0"/>
              </a:spcBef>
              <a:spcAft>
                <a:spcPts val="0"/>
              </a:spcAft>
              <a:buClrTx/>
              <a:buSzTx/>
              <a:buFontTx/>
              <a:buNone/>
              <a:tabLst/>
              <a:defRPr/>
            </a:pPr>
            <a:fld id="{1AC740AA-EE52-5A44-B27A-B3BD2EEC7061}" type="slidenum">
              <a:rPr kumimoji="0" lang="nl-NL"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477183" rtl="0" eaLnBrk="1" fontAlgn="auto" latinLnBrk="0" hangingPunct="1">
                <a:lnSpc>
                  <a:spcPct val="100000"/>
                </a:lnSpc>
                <a:spcBef>
                  <a:spcPts val="0"/>
                </a:spcBef>
                <a:spcAft>
                  <a:spcPts val="0"/>
                </a:spcAft>
                <a:buClrTx/>
                <a:buSzTx/>
                <a:buFontTx/>
                <a:buNone/>
                <a:tabLst/>
                <a:defRPr/>
              </a:pPr>
              <a:t>5</a:t>
            </a:fld>
            <a:endParaRPr kumimoji="0" lang="nl-NL"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8793255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NL"/>
          </a:p>
        </p:txBody>
      </p:sp>
      <p:sp>
        <p:nvSpPr>
          <p:cNvPr id="4" name="Slide Number Placeholder 3"/>
          <p:cNvSpPr>
            <a:spLocks noGrp="1"/>
          </p:cNvSpPr>
          <p:nvPr>
            <p:ph type="sldNum" sz="quarter" idx="5"/>
          </p:nvPr>
        </p:nvSpPr>
        <p:spPr/>
        <p:txBody>
          <a:bodyPr/>
          <a:lstStyle/>
          <a:p>
            <a:pPr marL="0" marR="0" lvl="0" indent="0" algn="r" defTabSz="477183" rtl="0" eaLnBrk="1" fontAlgn="auto" latinLnBrk="0" hangingPunct="1">
              <a:lnSpc>
                <a:spcPct val="100000"/>
              </a:lnSpc>
              <a:spcBef>
                <a:spcPts val="0"/>
              </a:spcBef>
              <a:spcAft>
                <a:spcPts val="0"/>
              </a:spcAft>
              <a:buClrTx/>
              <a:buSzTx/>
              <a:buFontTx/>
              <a:buNone/>
              <a:tabLst/>
              <a:defRPr/>
            </a:pPr>
            <a:fld id="{1AC740AA-EE52-5A44-B27A-B3BD2EEC7061}" type="slidenum">
              <a:rPr kumimoji="0" lang="nl-NL"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477183" rtl="0" eaLnBrk="1" fontAlgn="auto" latinLnBrk="0" hangingPunct="1">
                <a:lnSpc>
                  <a:spcPct val="100000"/>
                </a:lnSpc>
                <a:spcBef>
                  <a:spcPts val="0"/>
                </a:spcBef>
                <a:spcAft>
                  <a:spcPts val="0"/>
                </a:spcAft>
                <a:buClrTx/>
                <a:buSzTx/>
                <a:buFontTx/>
                <a:buNone/>
                <a:tabLst/>
                <a:defRPr/>
              </a:pPr>
              <a:t>6</a:t>
            </a:fld>
            <a:endParaRPr kumimoji="0" lang="nl-NL"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4715277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NL" dirty="0"/>
          </a:p>
        </p:txBody>
      </p:sp>
      <p:sp>
        <p:nvSpPr>
          <p:cNvPr id="4" name="Slide Number Placeholder 3"/>
          <p:cNvSpPr>
            <a:spLocks noGrp="1"/>
          </p:cNvSpPr>
          <p:nvPr>
            <p:ph type="sldNum" sz="quarter" idx="5"/>
          </p:nvPr>
        </p:nvSpPr>
        <p:spPr/>
        <p:txBody>
          <a:bodyPr/>
          <a:lstStyle/>
          <a:p>
            <a:pPr marL="0" marR="0" lvl="0" indent="0" algn="r" defTabSz="477183" rtl="0" eaLnBrk="1" fontAlgn="auto" latinLnBrk="0" hangingPunct="1">
              <a:lnSpc>
                <a:spcPct val="100000"/>
              </a:lnSpc>
              <a:spcBef>
                <a:spcPts val="0"/>
              </a:spcBef>
              <a:spcAft>
                <a:spcPts val="0"/>
              </a:spcAft>
              <a:buClrTx/>
              <a:buSzTx/>
              <a:buFontTx/>
              <a:buNone/>
              <a:tabLst/>
              <a:defRPr/>
            </a:pPr>
            <a:fld id="{1AC740AA-EE52-5A44-B27A-B3BD2EEC7061}" type="slidenum">
              <a:rPr kumimoji="0" lang="nl-NL"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477183" rtl="0" eaLnBrk="1" fontAlgn="auto" latinLnBrk="0" hangingPunct="1">
                <a:lnSpc>
                  <a:spcPct val="100000"/>
                </a:lnSpc>
                <a:spcBef>
                  <a:spcPts val="0"/>
                </a:spcBef>
                <a:spcAft>
                  <a:spcPts val="0"/>
                </a:spcAft>
                <a:buClrTx/>
                <a:buSzTx/>
                <a:buFontTx/>
                <a:buNone/>
                <a:tabLst/>
                <a:defRPr/>
              </a:pPr>
              <a:t>8</a:t>
            </a:fld>
            <a:endParaRPr kumimoji="0" lang="nl-NL"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81956888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AEAE08-BC68-929F-643D-6F924F5006A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87B9413-7E95-A3E5-BCD8-3CF658DE804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2577905-C93F-B293-E116-B115A3CADB08}"/>
              </a:ext>
            </a:extLst>
          </p:cNvPr>
          <p:cNvSpPr>
            <a:spLocks noGrp="1"/>
          </p:cNvSpPr>
          <p:nvPr>
            <p:ph type="body" idx="1"/>
          </p:nvPr>
        </p:nvSpPr>
        <p:spPr/>
        <p:txBody>
          <a:bodyPr/>
          <a:lstStyle/>
          <a:p>
            <a:endParaRPr lang="nl-NL"/>
          </a:p>
        </p:txBody>
      </p:sp>
      <p:sp>
        <p:nvSpPr>
          <p:cNvPr id="4" name="Slide Number Placeholder 3">
            <a:extLst>
              <a:ext uri="{FF2B5EF4-FFF2-40B4-BE49-F238E27FC236}">
                <a16:creationId xmlns:a16="http://schemas.microsoft.com/office/drawing/2014/main" id="{19EC8667-8357-FFB6-0B25-5DEC1EBEE7D1}"/>
              </a:ext>
            </a:extLst>
          </p:cNvPr>
          <p:cNvSpPr>
            <a:spLocks noGrp="1"/>
          </p:cNvSpPr>
          <p:nvPr>
            <p:ph type="sldNum" sz="quarter" idx="5"/>
          </p:nvPr>
        </p:nvSpPr>
        <p:spPr/>
        <p:txBody>
          <a:bodyPr/>
          <a:lstStyle/>
          <a:p>
            <a:pPr marL="0" marR="0" lvl="0" indent="0" algn="r" defTabSz="477183" rtl="0" eaLnBrk="1" fontAlgn="auto" latinLnBrk="0" hangingPunct="1">
              <a:lnSpc>
                <a:spcPct val="100000"/>
              </a:lnSpc>
              <a:spcBef>
                <a:spcPts val="0"/>
              </a:spcBef>
              <a:spcAft>
                <a:spcPts val="0"/>
              </a:spcAft>
              <a:buClrTx/>
              <a:buSzTx/>
              <a:buFontTx/>
              <a:buNone/>
              <a:tabLst/>
              <a:defRPr/>
            </a:pPr>
            <a:fld id="{1AC740AA-EE52-5A44-B27A-B3BD2EEC7061}" type="slidenum">
              <a:rPr kumimoji="0" lang="nl-NL"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477183" rtl="0" eaLnBrk="1" fontAlgn="auto" latinLnBrk="0" hangingPunct="1">
                <a:lnSpc>
                  <a:spcPct val="100000"/>
                </a:lnSpc>
                <a:spcBef>
                  <a:spcPts val="0"/>
                </a:spcBef>
                <a:spcAft>
                  <a:spcPts val="0"/>
                </a:spcAft>
                <a:buClrTx/>
                <a:buSzTx/>
                <a:buFontTx/>
                <a:buNone/>
                <a:tabLst/>
                <a:defRPr/>
              </a:pPr>
              <a:t>9</a:t>
            </a:fld>
            <a:endParaRPr kumimoji="0" lang="nl-NL"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85117014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49C74CFE-358B-4318-9A58-23ADE5584D9C}" type="slidenum">
              <a:rPr lang="nl-NL" altLang="nl-NL" smtClean="0"/>
              <a:pPr/>
              <a:t>11</a:t>
            </a:fld>
            <a:endParaRPr lang="nl-NL" altLang="nl-NL"/>
          </a:p>
        </p:txBody>
      </p:sp>
    </p:spTree>
    <p:extLst>
      <p:ext uri="{BB962C8B-B14F-4D97-AF65-F5344CB8AC3E}">
        <p14:creationId xmlns:p14="http://schemas.microsoft.com/office/powerpoint/2010/main" val="34844558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01D224-20E4-33B6-054D-2F0DBE8D89DD}"/>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4910D0A5-3B46-B17D-D4C7-3642E2892693}"/>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A867C9B2-87F8-DBBD-C39D-A68002F0BE01}"/>
              </a:ext>
            </a:extLst>
          </p:cNvPr>
          <p:cNvSpPr>
            <a:spLocks noGrp="1"/>
          </p:cNvSpPr>
          <p:nvPr>
            <p:ph type="body" idx="1"/>
          </p:nvPr>
        </p:nvSpPr>
        <p:spPr/>
        <p:txBody>
          <a:bodyPr/>
          <a:lstStyle/>
          <a:p>
            <a:endParaRPr lang="nl-NL" dirty="0"/>
          </a:p>
        </p:txBody>
      </p:sp>
      <p:sp>
        <p:nvSpPr>
          <p:cNvPr id="4" name="Tijdelijke aanduiding voor dianummer 3">
            <a:extLst>
              <a:ext uri="{FF2B5EF4-FFF2-40B4-BE49-F238E27FC236}">
                <a16:creationId xmlns:a16="http://schemas.microsoft.com/office/drawing/2014/main" id="{291D528A-385E-2267-63CA-C9BDCF3FB3CA}"/>
              </a:ext>
            </a:extLst>
          </p:cNvPr>
          <p:cNvSpPr>
            <a:spLocks noGrp="1"/>
          </p:cNvSpPr>
          <p:nvPr>
            <p:ph type="sldNum" sz="quarter" idx="5"/>
          </p:nvPr>
        </p:nvSpPr>
        <p:spPr/>
        <p:txBody>
          <a:bodyPr/>
          <a:lstStyle/>
          <a:p>
            <a:fld id="{49C74CFE-358B-4318-9A58-23ADE5584D9C}" type="slidenum">
              <a:rPr lang="nl-NL" altLang="nl-NL" smtClean="0"/>
              <a:pPr/>
              <a:t>12</a:t>
            </a:fld>
            <a:endParaRPr lang="nl-NL" altLang="nl-NL"/>
          </a:p>
        </p:txBody>
      </p:sp>
    </p:spTree>
    <p:extLst>
      <p:ext uri="{BB962C8B-B14F-4D97-AF65-F5344CB8AC3E}">
        <p14:creationId xmlns:p14="http://schemas.microsoft.com/office/powerpoint/2010/main" val="312145940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000B2A-79BF-F80D-3BF3-5A18AADB2C5E}"/>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0B4B81ED-D7AC-49FD-4E75-64D04F7D84D5}"/>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3851680F-7AF1-9211-9F2C-AB18C46C3A8D}"/>
              </a:ext>
            </a:extLst>
          </p:cNvPr>
          <p:cNvSpPr>
            <a:spLocks noGrp="1"/>
          </p:cNvSpPr>
          <p:nvPr>
            <p:ph type="body" idx="1"/>
          </p:nvPr>
        </p:nvSpPr>
        <p:spPr/>
        <p:txBody>
          <a:bodyPr/>
          <a:lstStyle/>
          <a:p>
            <a:endParaRPr lang="nl-NL" dirty="0"/>
          </a:p>
        </p:txBody>
      </p:sp>
      <p:sp>
        <p:nvSpPr>
          <p:cNvPr id="4" name="Tijdelijke aanduiding voor dianummer 3">
            <a:extLst>
              <a:ext uri="{FF2B5EF4-FFF2-40B4-BE49-F238E27FC236}">
                <a16:creationId xmlns:a16="http://schemas.microsoft.com/office/drawing/2014/main" id="{6E299148-F139-5641-9188-6E823F554082}"/>
              </a:ext>
            </a:extLst>
          </p:cNvPr>
          <p:cNvSpPr>
            <a:spLocks noGrp="1"/>
          </p:cNvSpPr>
          <p:nvPr>
            <p:ph type="sldNum" sz="quarter" idx="5"/>
          </p:nvPr>
        </p:nvSpPr>
        <p:spPr/>
        <p:txBody>
          <a:bodyPr/>
          <a:lstStyle/>
          <a:p>
            <a:fld id="{49C74CFE-358B-4318-9A58-23ADE5584D9C}" type="slidenum">
              <a:rPr lang="nl-NL" altLang="nl-NL" smtClean="0"/>
              <a:pPr/>
              <a:t>13</a:t>
            </a:fld>
            <a:endParaRPr lang="nl-NL" altLang="nl-NL"/>
          </a:p>
        </p:txBody>
      </p:sp>
    </p:spTree>
    <p:extLst>
      <p:ext uri="{BB962C8B-B14F-4D97-AF65-F5344CB8AC3E}">
        <p14:creationId xmlns:p14="http://schemas.microsoft.com/office/powerpoint/2010/main" val="323312406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4D3D3D-6B76-368E-D694-EEEE2DF85E64}"/>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97A2118E-4F05-6C2B-5848-5E50015E8EDB}"/>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8E344472-42B5-EC67-4F86-70108FAD0C11}"/>
              </a:ext>
            </a:extLst>
          </p:cNvPr>
          <p:cNvSpPr>
            <a:spLocks noGrp="1"/>
          </p:cNvSpPr>
          <p:nvPr>
            <p:ph type="body" idx="1"/>
          </p:nvPr>
        </p:nvSpPr>
        <p:spPr/>
        <p:txBody>
          <a:bodyPr/>
          <a:lstStyle/>
          <a:p>
            <a:endParaRPr lang="nl-NL" dirty="0"/>
          </a:p>
        </p:txBody>
      </p:sp>
      <p:sp>
        <p:nvSpPr>
          <p:cNvPr id="4" name="Tijdelijke aanduiding voor dianummer 3">
            <a:extLst>
              <a:ext uri="{FF2B5EF4-FFF2-40B4-BE49-F238E27FC236}">
                <a16:creationId xmlns:a16="http://schemas.microsoft.com/office/drawing/2014/main" id="{084EB183-085F-0C91-B640-83F1C63E68CB}"/>
              </a:ext>
            </a:extLst>
          </p:cNvPr>
          <p:cNvSpPr>
            <a:spLocks noGrp="1"/>
          </p:cNvSpPr>
          <p:nvPr>
            <p:ph type="sldNum" sz="quarter" idx="5"/>
          </p:nvPr>
        </p:nvSpPr>
        <p:spPr/>
        <p:txBody>
          <a:bodyPr/>
          <a:lstStyle/>
          <a:p>
            <a:fld id="{49C74CFE-358B-4318-9A58-23ADE5584D9C}" type="slidenum">
              <a:rPr lang="nl-NL" altLang="nl-NL" smtClean="0"/>
              <a:pPr/>
              <a:t>14</a:t>
            </a:fld>
            <a:endParaRPr lang="nl-NL" altLang="nl-NL"/>
          </a:p>
        </p:txBody>
      </p:sp>
    </p:spTree>
    <p:extLst>
      <p:ext uri="{BB962C8B-B14F-4D97-AF65-F5344CB8AC3E}">
        <p14:creationId xmlns:p14="http://schemas.microsoft.com/office/powerpoint/2010/main" val="280815177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slideMaster" Target="../slideMasters/slideMaster1.xml"/><Relationship Id="rId1" Type="http://schemas.openxmlformats.org/officeDocument/2006/relationships/tags" Target="../tags/tag1.xml"/></Relationships>
</file>

<file path=ppt/slideLayouts/_rels/slideLayout15.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6.xml"/><Relationship Id="rId1" Type="http://schemas.openxmlformats.org/officeDocument/2006/relationships/tags" Target="../tags/tag5.xml"/></Relationships>
</file>

<file path=ppt/slideLayouts/_rels/slideLayout16.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8.xml"/><Relationship Id="rId1" Type="http://schemas.openxmlformats.org/officeDocument/2006/relationships/tags" Target="../tags/tag7.xml"/></Relationships>
</file>

<file path=ppt/slideLayouts/_rels/slideLayout17.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10.xml"/><Relationship Id="rId1" Type="http://schemas.openxmlformats.org/officeDocument/2006/relationships/tags" Target="../tags/tag9.xml"/></Relationships>
</file>

<file path=ppt/slideLayouts/_rels/slideLayout18.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1.xml"/></Relationships>
</file>

<file path=ppt/slideLayouts/_rels/slideLayout19.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13.xml"/><Relationship Id="rId1" Type="http://schemas.openxmlformats.org/officeDocument/2006/relationships/tags" Target="../tags/tag1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15.xml"/><Relationship Id="rId1" Type="http://schemas.openxmlformats.org/officeDocument/2006/relationships/tags" Target="../tags/tag14.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slideMaster" Target="../slideMasters/slideMaster2.xml"/><Relationship Id="rId1" Type="http://schemas.openxmlformats.org/officeDocument/2006/relationships/tags" Target="../tags/tag16.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slideMaster" Target="../slideMasters/slideMaster2.xml"/><Relationship Id="rId1" Type="http://schemas.openxmlformats.org/officeDocument/2006/relationships/tags" Target="../tags/tag17.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slideMaster" Target="../slideMasters/slideMaster2.xml"/><Relationship Id="rId1" Type="http://schemas.openxmlformats.org/officeDocument/2006/relationships/tags" Target="../tags/tag18.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20.xml"/><Relationship Id="rId1" Type="http://schemas.openxmlformats.org/officeDocument/2006/relationships/tags" Target="../tags/tag19.xml"/><Relationship Id="rId4" Type="http://schemas.openxmlformats.org/officeDocument/2006/relationships/image" Target="../media/image13.svg"/></Relationships>
</file>

<file path=ppt/slideLayouts/_rels/slideLayout26.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22.xml"/><Relationship Id="rId1" Type="http://schemas.openxmlformats.org/officeDocument/2006/relationships/tags" Target="../tags/tag21.xml"/></Relationships>
</file>

<file path=ppt/slideLayouts/_rels/slideLayout27.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24.xml"/><Relationship Id="rId1" Type="http://schemas.openxmlformats.org/officeDocument/2006/relationships/tags" Target="../tags/tag23.xml"/></Relationships>
</file>

<file path=ppt/slideLayouts/_rels/slideLayout28.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26.xml"/><Relationship Id="rId1" Type="http://schemas.openxmlformats.org/officeDocument/2006/relationships/tags" Target="../tags/tag25.xml"/></Relationships>
</file>

<file path=ppt/slideLayouts/_rels/slideLayout29.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28.xml"/><Relationship Id="rId1" Type="http://schemas.openxmlformats.org/officeDocument/2006/relationships/tags" Target="../tags/tag27.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30.xml"/><Relationship Id="rId1" Type="http://schemas.openxmlformats.org/officeDocument/2006/relationships/tags" Target="../tags/tag29.xml"/></Relationships>
</file>

<file path=ppt/slideLayouts/_rels/slideLayout31.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32.xml"/><Relationship Id="rId1" Type="http://schemas.openxmlformats.org/officeDocument/2006/relationships/tags" Target="../tags/tag31.xml"/></Relationships>
</file>

<file path=ppt/slideLayouts/_rels/slideLayout32.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34.xml"/><Relationship Id="rId1" Type="http://schemas.openxmlformats.org/officeDocument/2006/relationships/tags" Target="../tags/tag33.xml"/></Relationships>
</file>

<file path=ppt/slideLayouts/_rels/slideLayout33.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36.xml"/><Relationship Id="rId1" Type="http://schemas.openxmlformats.org/officeDocument/2006/relationships/tags" Target="../tags/tag35.xml"/></Relationships>
</file>

<file path=ppt/slideLayouts/_rels/slideLayout34.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38.xml"/><Relationship Id="rId1" Type="http://schemas.openxmlformats.org/officeDocument/2006/relationships/tags" Target="../tags/tag37.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40.xml"/><Relationship Id="rId1" Type="http://schemas.openxmlformats.org/officeDocument/2006/relationships/tags" Target="../tags/tag39.xml"/></Relationships>
</file>

<file path=ppt/slideLayouts/_rels/slideLayout38.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41.xml"/></Relationships>
</file>

<file path=ppt/slideLayouts/_rels/slideLayout39.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43.xml"/><Relationship Id="rId1" Type="http://schemas.openxmlformats.org/officeDocument/2006/relationships/tags" Target="../tags/tag4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jpe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1_Titeldia">
    <p:spTree>
      <p:nvGrpSpPr>
        <p:cNvPr id="1" name=""/>
        <p:cNvGrpSpPr/>
        <p:nvPr/>
      </p:nvGrpSpPr>
      <p:grpSpPr>
        <a:xfrm>
          <a:off x="0" y="0"/>
          <a:ext cx="0" cy="0"/>
          <a:chOff x="0" y="0"/>
          <a:chExt cx="0" cy="0"/>
        </a:xfrm>
      </p:grpSpPr>
      <p:pic>
        <p:nvPicPr>
          <p:cNvPr id="2" name="Afbeelding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51384" y="-528185"/>
            <a:ext cx="11640616" cy="7407871"/>
          </a:xfrm>
          <a:prstGeom prst="rect">
            <a:avLst/>
          </a:prstGeom>
        </p:spPr>
      </p:pic>
      <p:pic>
        <p:nvPicPr>
          <p:cNvPr id="5" name="Afbeelding 4"/>
          <p:cNvPicPr>
            <a:picLocks noChangeAspect="1"/>
          </p:cNvPicPr>
          <p:nvPr userDrawn="1"/>
        </p:nvPicPr>
        <p:blipFill rotWithShape="1">
          <a:blip r:embed="rId3" cstate="print">
            <a:extLst>
              <a:ext uri="{28A0092B-C50C-407E-A947-70E740481C1C}">
                <a14:useLocalDpi xmlns:a14="http://schemas.microsoft.com/office/drawing/2010/main" val="0"/>
              </a:ext>
            </a:extLst>
          </a:blip>
          <a:srcRect l="6186" t="1683" r="61029" b="-1683"/>
          <a:stretch/>
        </p:blipFill>
        <p:spPr>
          <a:xfrm>
            <a:off x="-456728" y="-528184"/>
            <a:ext cx="3816424" cy="7557584"/>
          </a:xfrm>
          <a:prstGeom prst="rect">
            <a:avLst/>
          </a:prstGeom>
        </p:spPr>
      </p:pic>
      <p:sp>
        <p:nvSpPr>
          <p:cNvPr id="7" name="Title Placeholder 1"/>
          <p:cNvSpPr>
            <a:spLocks noGrp="1"/>
          </p:cNvSpPr>
          <p:nvPr>
            <p:ph type="title" hasCustomPrompt="1"/>
          </p:nvPr>
        </p:nvSpPr>
        <p:spPr>
          <a:xfrm>
            <a:off x="1055440" y="3684880"/>
            <a:ext cx="10419816" cy="680224"/>
          </a:xfrm>
          <a:prstGeom prst="rect">
            <a:avLst/>
          </a:prstGeom>
          <a:ln>
            <a:noFill/>
          </a:ln>
        </p:spPr>
        <p:txBody>
          <a:bodyPr vert="horz" lIns="91440" tIns="45720" rIns="91440" bIns="45720" rtlCol="0" anchor="ctr">
            <a:noAutofit/>
          </a:bodyPr>
          <a:lstStyle>
            <a:lvl1pPr algn="l">
              <a:defRPr sz="4000">
                <a:solidFill>
                  <a:schemeClr val="bg1"/>
                </a:solidFill>
              </a:defRPr>
            </a:lvl1pPr>
          </a:lstStyle>
          <a:p>
            <a:r>
              <a:rPr lang="nl-NL" dirty="0"/>
              <a:t>Klik om een titel te maken</a:t>
            </a:r>
            <a:endParaRPr lang="en-US" dirty="0"/>
          </a:p>
        </p:txBody>
      </p:sp>
    </p:spTree>
    <p:extLst>
      <p:ext uri="{BB962C8B-B14F-4D97-AF65-F5344CB8AC3E}">
        <p14:creationId xmlns:p14="http://schemas.microsoft.com/office/powerpoint/2010/main" val="1040628131"/>
      </p:ext>
    </p:extLst>
  </p:cSld>
  <p:clrMapOvr>
    <a:masterClrMapping/>
  </p:clrMapOvr>
  <p:transition spd="med">
    <p:pull/>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1_Tussendia">
    <p:spTree>
      <p:nvGrpSpPr>
        <p:cNvPr id="1" name=""/>
        <p:cNvGrpSpPr/>
        <p:nvPr/>
      </p:nvGrpSpPr>
      <p:grpSpPr>
        <a:xfrm>
          <a:off x="0" y="0"/>
          <a:ext cx="0" cy="0"/>
          <a:chOff x="0" y="0"/>
          <a:chExt cx="0" cy="0"/>
        </a:xfrm>
      </p:grpSpPr>
      <p:pic>
        <p:nvPicPr>
          <p:cNvPr id="2" name="Afbeelding 1"/>
          <p:cNvPicPr>
            <a:picLocks noChangeAspect="1"/>
          </p:cNvPicPr>
          <p:nvPr userDrawn="1"/>
        </p:nvPicPr>
        <p:blipFill rotWithShape="1">
          <a:blip r:embed="rId2" cstate="print">
            <a:extLst>
              <a:ext uri="{28A0092B-C50C-407E-A947-70E740481C1C}">
                <a14:useLocalDpi xmlns:a14="http://schemas.microsoft.com/office/drawing/2010/main" val="0"/>
              </a:ext>
            </a:extLst>
          </a:blip>
          <a:srcRect r="585" b="15961"/>
          <a:stretch/>
        </p:blipFill>
        <p:spPr>
          <a:xfrm>
            <a:off x="-13901" y="-7313"/>
            <a:ext cx="12230582" cy="6892697"/>
          </a:xfrm>
          <a:prstGeom prst="rect">
            <a:avLst/>
          </a:prstGeom>
        </p:spPr>
      </p:pic>
      <p:sp>
        <p:nvSpPr>
          <p:cNvPr id="5" name="Rechthoek 4"/>
          <p:cNvSpPr/>
          <p:nvPr userDrawn="1"/>
        </p:nvSpPr>
        <p:spPr>
          <a:xfrm>
            <a:off x="-13902" y="5301208"/>
            <a:ext cx="5173798" cy="1080120"/>
          </a:xfrm>
          <a:prstGeom prst="rect">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7" name="Title Placeholder 1"/>
          <p:cNvSpPr>
            <a:spLocks noGrp="1"/>
          </p:cNvSpPr>
          <p:nvPr>
            <p:ph type="title" hasCustomPrompt="1"/>
          </p:nvPr>
        </p:nvSpPr>
        <p:spPr>
          <a:xfrm>
            <a:off x="119336" y="5517232"/>
            <a:ext cx="4896544" cy="574497"/>
          </a:xfrm>
          <a:prstGeom prst="rect">
            <a:avLst/>
          </a:prstGeom>
          <a:noFill/>
        </p:spPr>
        <p:txBody>
          <a:bodyPr vert="horz" lIns="91440" tIns="45720" rIns="91440" bIns="45720" rtlCol="0" anchor="ctr">
            <a:noAutofit/>
          </a:bodyPr>
          <a:lstStyle>
            <a:lvl1pPr algn="l">
              <a:defRPr sz="2800"/>
            </a:lvl1pPr>
          </a:lstStyle>
          <a:p>
            <a:r>
              <a:rPr lang="en-US" dirty="0" err="1"/>
              <a:t>Klik</a:t>
            </a:r>
            <a:r>
              <a:rPr lang="en-US" dirty="0"/>
              <a:t> om </a:t>
            </a:r>
            <a:r>
              <a:rPr lang="en-US" dirty="0" err="1"/>
              <a:t>een</a:t>
            </a:r>
            <a:r>
              <a:rPr lang="en-US" dirty="0"/>
              <a:t> </a:t>
            </a:r>
            <a:r>
              <a:rPr lang="en-US" dirty="0" err="1"/>
              <a:t>tekst</a:t>
            </a:r>
            <a:r>
              <a:rPr lang="en-US" dirty="0"/>
              <a:t> </a:t>
            </a:r>
            <a:r>
              <a:rPr lang="en-US" dirty="0" err="1"/>
              <a:t>te</a:t>
            </a:r>
            <a:r>
              <a:rPr lang="en-US" dirty="0"/>
              <a:t> </a:t>
            </a:r>
            <a:r>
              <a:rPr lang="en-US" dirty="0" err="1"/>
              <a:t>typen</a:t>
            </a:r>
            <a:endParaRPr lang="en-US" dirty="0"/>
          </a:p>
        </p:txBody>
      </p:sp>
    </p:spTree>
    <p:extLst>
      <p:ext uri="{BB962C8B-B14F-4D97-AF65-F5344CB8AC3E}">
        <p14:creationId xmlns:p14="http://schemas.microsoft.com/office/powerpoint/2010/main" val="1049664539"/>
      </p:ext>
    </p:extLst>
  </p:cSld>
  <p:clrMapOvr>
    <a:masterClrMapping/>
  </p:clrMapOvr>
  <p:transition spd="med">
    <p:pull/>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2_Tussendia">
    <p:spTree>
      <p:nvGrpSpPr>
        <p:cNvPr id="1" name=""/>
        <p:cNvGrpSpPr/>
        <p:nvPr/>
      </p:nvGrpSpPr>
      <p:grpSpPr>
        <a:xfrm>
          <a:off x="0" y="0"/>
          <a:ext cx="0" cy="0"/>
          <a:chOff x="0" y="0"/>
          <a:chExt cx="0" cy="0"/>
        </a:xfrm>
      </p:grpSpPr>
      <p:pic>
        <p:nvPicPr>
          <p:cNvPr id="2" name="Afbeelding 1"/>
          <p:cNvPicPr>
            <a:picLocks noChangeAspect="1"/>
          </p:cNvPicPr>
          <p:nvPr userDrawn="1"/>
        </p:nvPicPr>
        <p:blipFill rotWithShape="1">
          <a:blip r:embed="rId2" cstate="print">
            <a:extLst>
              <a:ext uri="{28A0092B-C50C-407E-A947-70E740481C1C}">
                <a14:useLocalDpi xmlns:a14="http://schemas.microsoft.com/office/drawing/2010/main" val="0"/>
              </a:ext>
            </a:extLst>
          </a:blip>
          <a:srcRect b="14035"/>
          <a:stretch/>
        </p:blipFill>
        <p:spPr>
          <a:xfrm>
            <a:off x="-96688" y="-171400"/>
            <a:ext cx="12313368" cy="7056784"/>
          </a:xfrm>
          <a:prstGeom prst="rect">
            <a:avLst/>
          </a:prstGeom>
        </p:spPr>
      </p:pic>
      <p:sp>
        <p:nvSpPr>
          <p:cNvPr id="4" name="Rechthoek 3"/>
          <p:cNvSpPr/>
          <p:nvPr userDrawn="1"/>
        </p:nvSpPr>
        <p:spPr>
          <a:xfrm>
            <a:off x="-96688" y="5301208"/>
            <a:ext cx="5256584" cy="1080120"/>
          </a:xfrm>
          <a:prstGeom prst="rect">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5" name="Title Placeholder 1"/>
          <p:cNvSpPr>
            <a:spLocks noGrp="1"/>
          </p:cNvSpPr>
          <p:nvPr>
            <p:ph type="title" hasCustomPrompt="1"/>
          </p:nvPr>
        </p:nvSpPr>
        <p:spPr>
          <a:xfrm>
            <a:off x="119336" y="5517232"/>
            <a:ext cx="4896544" cy="574497"/>
          </a:xfrm>
          <a:prstGeom prst="rect">
            <a:avLst/>
          </a:prstGeom>
          <a:noFill/>
        </p:spPr>
        <p:txBody>
          <a:bodyPr vert="horz" lIns="91440" tIns="45720" rIns="91440" bIns="45720" rtlCol="0" anchor="ctr">
            <a:noAutofit/>
          </a:bodyPr>
          <a:lstStyle>
            <a:lvl1pPr algn="l">
              <a:defRPr sz="2800"/>
            </a:lvl1pPr>
          </a:lstStyle>
          <a:p>
            <a:r>
              <a:rPr lang="en-US" dirty="0" err="1"/>
              <a:t>Klik</a:t>
            </a:r>
            <a:r>
              <a:rPr lang="en-US" dirty="0"/>
              <a:t> om </a:t>
            </a:r>
            <a:r>
              <a:rPr lang="en-US" dirty="0" err="1"/>
              <a:t>een</a:t>
            </a:r>
            <a:r>
              <a:rPr lang="en-US" dirty="0"/>
              <a:t> </a:t>
            </a:r>
            <a:r>
              <a:rPr lang="en-US" dirty="0" err="1"/>
              <a:t>tekst</a:t>
            </a:r>
            <a:r>
              <a:rPr lang="en-US" dirty="0"/>
              <a:t> </a:t>
            </a:r>
            <a:r>
              <a:rPr lang="en-US" dirty="0" err="1"/>
              <a:t>te</a:t>
            </a:r>
            <a:r>
              <a:rPr lang="en-US" dirty="0"/>
              <a:t> </a:t>
            </a:r>
            <a:r>
              <a:rPr lang="en-US" dirty="0" err="1"/>
              <a:t>typen</a:t>
            </a:r>
            <a:endParaRPr lang="en-US" dirty="0"/>
          </a:p>
        </p:txBody>
      </p:sp>
    </p:spTree>
    <p:extLst>
      <p:ext uri="{BB962C8B-B14F-4D97-AF65-F5344CB8AC3E}">
        <p14:creationId xmlns:p14="http://schemas.microsoft.com/office/powerpoint/2010/main" val="2860659024"/>
      </p:ext>
    </p:extLst>
  </p:cSld>
  <p:clrMapOvr>
    <a:masterClrMapping/>
  </p:clrMapOvr>
  <p:transition spd="med">
    <p:pull/>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3_Tussendia">
    <p:spTree>
      <p:nvGrpSpPr>
        <p:cNvPr id="1" name=""/>
        <p:cNvGrpSpPr/>
        <p:nvPr/>
      </p:nvGrpSpPr>
      <p:grpSpPr>
        <a:xfrm>
          <a:off x="0" y="0"/>
          <a:ext cx="0" cy="0"/>
          <a:chOff x="0" y="0"/>
          <a:chExt cx="0" cy="0"/>
        </a:xfrm>
      </p:grpSpPr>
      <p:pic>
        <p:nvPicPr>
          <p:cNvPr id="3" name="Afbeelding 2"/>
          <p:cNvPicPr>
            <a:picLocks noChangeAspect="1"/>
          </p:cNvPicPr>
          <p:nvPr userDrawn="1"/>
        </p:nvPicPr>
        <p:blipFill rotWithShape="1">
          <a:blip r:embed="rId2" cstate="print">
            <a:extLst>
              <a:ext uri="{28A0092B-C50C-407E-A947-70E740481C1C}">
                <a14:useLocalDpi xmlns:a14="http://schemas.microsoft.com/office/drawing/2010/main" val="0"/>
              </a:ext>
            </a:extLst>
          </a:blip>
          <a:srcRect b="-18273"/>
          <a:stretch/>
        </p:blipFill>
        <p:spPr>
          <a:xfrm>
            <a:off x="-96688" y="-99392"/>
            <a:ext cx="12385376" cy="8261098"/>
          </a:xfrm>
          <a:prstGeom prst="rect">
            <a:avLst/>
          </a:prstGeom>
        </p:spPr>
      </p:pic>
      <p:sp>
        <p:nvSpPr>
          <p:cNvPr id="4" name="Rechthoek 3"/>
          <p:cNvSpPr/>
          <p:nvPr userDrawn="1"/>
        </p:nvSpPr>
        <p:spPr>
          <a:xfrm>
            <a:off x="-96688" y="5301208"/>
            <a:ext cx="5256584" cy="1080120"/>
          </a:xfrm>
          <a:prstGeom prst="rect">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5" name="Title Placeholder 1"/>
          <p:cNvSpPr>
            <a:spLocks noGrp="1"/>
          </p:cNvSpPr>
          <p:nvPr>
            <p:ph type="title" hasCustomPrompt="1"/>
          </p:nvPr>
        </p:nvSpPr>
        <p:spPr>
          <a:xfrm>
            <a:off x="119336" y="5517232"/>
            <a:ext cx="4896544" cy="574497"/>
          </a:xfrm>
          <a:prstGeom prst="rect">
            <a:avLst/>
          </a:prstGeom>
          <a:noFill/>
        </p:spPr>
        <p:txBody>
          <a:bodyPr vert="horz" lIns="91440" tIns="45720" rIns="91440" bIns="45720" rtlCol="0" anchor="ctr">
            <a:noAutofit/>
          </a:bodyPr>
          <a:lstStyle>
            <a:lvl1pPr algn="l">
              <a:defRPr sz="2800"/>
            </a:lvl1pPr>
          </a:lstStyle>
          <a:p>
            <a:r>
              <a:rPr lang="en-US" dirty="0" err="1"/>
              <a:t>Klik</a:t>
            </a:r>
            <a:r>
              <a:rPr lang="en-US" dirty="0"/>
              <a:t> om </a:t>
            </a:r>
            <a:r>
              <a:rPr lang="en-US" dirty="0" err="1"/>
              <a:t>een</a:t>
            </a:r>
            <a:r>
              <a:rPr lang="en-US" dirty="0"/>
              <a:t> </a:t>
            </a:r>
            <a:r>
              <a:rPr lang="en-US" dirty="0" err="1"/>
              <a:t>tekst</a:t>
            </a:r>
            <a:r>
              <a:rPr lang="en-US" dirty="0"/>
              <a:t> </a:t>
            </a:r>
            <a:r>
              <a:rPr lang="en-US" dirty="0" err="1"/>
              <a:t>te</a:t>
            </a:r>
            <a:r>
              <a:rPr lang="en-US" dirty="0"/>
              <a:t> </a:t>
            </a:r>
            <a:r>
              <a:rPr lang="en-US" dirty="0" err="1"/>
              <a:t>typen</a:t>
            </a:r>
            <a:endParaRPr lang="en-US" dirty="0"/>
          </a:p>
        </p:txBody>
      </p:sp>
    </p:spTree>
    <p:extLst>
      <p:ext uri="{BB962C8B-B14F-4D97-AF65-F5344CB8AC3E}">
        <p14:creationId xmlns:p14="http://schemas.microsoft.com/office/powerpoint/2010/main" val="1141963282"/>
      </p:ext>
    </p:extLst>
  </p:cSld>
  <p:clrMapOvr>
    <a:masterClrMapping/>
  </p:clrMapOvr>
  <p:transition spd="med">
    <p:pull/>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4_Tussendia">
    <p:spTree>
      <p:nvGrpSpPr>
        <p:cNvPr id="1" name=""/>
        <p:cNvGrpSpPr/>
        <p:nvPr/>
      </p:nvGrpSpPr>
      <p:grpSpPr>
        <a:xfrm>
          <a:off x="0" y="0"/>
          <a:ext cx="0" cy="0"/>
          <a:chOff x="0" y="0"/>
          <a:chExt cx="0" cy="0"/>
        </a:xfrm>
      </p:grpSpPr>
      <p:pic>
        <p:nvPicPr>
          <p:cNvPr id="2" name="Afbeelding 1"/>
          <p:cNvPicPr>
            <a:picLocks noChangeAspect="1"/>
          </p:cNvPicPr>
          <p:nvPr userDrawn="1"/>
        </p:nvPicPr>
        <p:blipFill rotWithShape="1">
          <a:blip r:embed="rId2" cstate="print">
            <a:extLst>
              <a:ext uri="{28A0092B-C50C-407E-A947-70E740481C1C}">
                <a14:useLocalDpi xmlns:a14="http://schemas.microsoft.com/office/drawing/2010/main" val="0"/>
              </a:ext>
            </a:extLst>
          </a:blip>
          <a:srcRect b="25666"/>
          <a:stretch/>
        </p:blipFill>
        <p:spPr>
          <a:xfrm>
            <a:off x="-96688" y="-99393"/>
            <a:ext cx="12385376" cy="6984777"/>
          </a:xfrm>
          <a:prstGeom prst="rect">
            <a:avLst/>
          </a:prstGeom>
        </p:spPr>
      </p:pic>
      <p:sp>
        <p:nvSpPr>
          <p:cNvPr id="4" name="Rechthoek 3"/>
          <p:cNvSpPr/>
          <p:nvPr userDrawn="1"/>
        </p:nvSpPr>
        <p:spPr>
          <a:xfrm>
            <a:off x="-96688" y="5301208"/>
            <a:ext cx="5256584" cy="1080120"/>
          </a:xfrm>
          <a:prstGeom prst="rect">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5" name="Title Placeholder 1"/>
          <p:cNvSpPr>
            <a:spLocks noGrp="1"/>
          </p:cNvSpPr>
          <p:nvPr>
            <p:ph type="title" hasCustomPrompt="1"/>
          </p:nvPr>
        </p:nvSpPr>
        <p:spPr>
          <a:xfrm>
            <a:off x="119336" y="5517232"/>
            <a:ext cx="4896544" cy="574497"/>
          </a:xfrm>
          <a:prstGeom prst="rect">
            <a:avLst/>
          </a:prstGeom>
          <a:noFill/>
        </p:spPr>
        <p:txBody>
          <a:bodyPr vert="horz" lIns="91440" tIns="45720" rIns="91440" bIns="45720" rtlCol="0" anchor="ctr">
            <a:noAutofit/>
          </a:bodyPr>
          <a:lstStyle>
            <a:lvl1pPr algn="l">
              <a:defRPr sz="2800"/>
            </a:lvl1pPr>
          </a:lstStyle>
          <a:p>
            <a:r>
              <a:rPr lang="en-US" dirty="0" err="1"/>
              <a:t>Klik</a:t>
            </a:r>
            <a:r>
              <a:rPr lang="en-US" dirty="0"/>
              <a:t> om </a:t>
            </a:r>
            <a:r>
              <a:rPr lang="en-US" dirty="0" err="1"/>
              <a:t>een</a:t>
            </a:r>
            <a:r>
              <a:rPr lang="en-US" dirty="0"/>
              <a:t> </a:t>
            </a:r>
            <a:r>
              <a:rPr lang="en-US" dirty="0" err="1"/>
              <a:t>tekst</a:t>
            </a:r>
            <a:r>
              <a:rPr lang="en-US" dirty="0"/>
              <a:t> </a:t>
            </a:r>
            <a:r>
              <a:rPr lang="en-US" dirty="0" err="1"/>
              <a:t>te</a:t>
            </a:r>
            <a:r>
              <a:rPr lang="en-US" dirty="0"/>
              <a:t> </a:t>
            </a:r>
            <a:r>
              <a:rPr lang="en-US" dirty="0" err="1"/>
              <a:t>typen</a:t>
            </a:r>
            <a:endParaRPr lang="en-US" dirty="0"/>
          </a:p>
        </p:txBody>
      </p:sp>
    </p:spTree>
    <p:extLst>
      <p:ext uri="{BB962C8B-B14F-4D97-AF65-F5344CB8AC3E}">
        <p14:creationId xmlns:p14="http://schemas.microsoft.com/office/powerpoint/2010/main" val="1875622345"/>
      </p:ext>
    </p:extLst>
  </p:cSld>
  <p:clrMapOvr>
    <a:masterClrMapping/>
  </p:clrMapOvr>
  <p:transition spd="med">
    <p:pull/>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Standard slide">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E41D10D1-0767-43A9-BC74-0691E15FF675}"/>
              </a:ext>
            </a:extLst>
          </p:cNvPr>
          <p:cNvSpPr>
            <a:spLocks noGrp="1"/>
          </p:cNvSpPr>
          <p:nvPr>
            <p:ph type="title"/>
          </p:nvPr>
        </p:nvSpPr>
        <p:spPr>
          <a:xfrm>
            <a:off x="515936" y="586801"/>
            <a:ext cx="11160125" cy="443199"/>
          </a:xfrm>
        </p:spPr>
        <p:txBody>
          <a:bodyPr anchor="t"/>
          <a:lstStyle>
            <a:lvl1pPr>
              <a:defRPr>
                <a:solidFill>
                  <a:schemeClr val="accent1"/>
                </a:solidFill>
              </a:defRPr>
            </a:lvl1pPr>
          </a:lstStyle>
          <a:p>
            <a:r>
              <a:rPr lang="nl-NL" noProof="0"/>
              <a:t>Klik om stijl te bewerken</a:t>
            </a:r>
          </a:p>
        </p:txBody>
      </p:sp>
      <p:sp>
        <p:nvSpPr>
          <p:cNvPr id="6" name="Text Placeholder 2">
            <a:extLst>
              <a:ext uri="{FF2B5EF4-FFF2-40B4-BE49-F238E27FC236}">
                <a16:creationId xmlns:a16="http://schemas.microsoft.com/office/drawing/2014/main" id="{8181DEEB-F16B-4FC9-BF79-C18CBE30D243}"/>
              </a:ext>
            </a:extLst>
          </p:cNvPr>
          <p:cNvSpPr>
            <a:spLocks noGrp="1"/>
          </p:cNvSpPr>
          <p:nvPr>
            <p:ph type="body" idx="14" hasCustomPrompt="1"/>
          </p:nvPr>
        </p:nvSpPr>
        <p:spPr>
          <a:xfrm>
            <a:off x="515937" y="6448599"/>
            <a:ext cx="8832000" cy="192000"/>
          </a:xfrm>
        </p:spPr>
        <p:txBody>
          <a:bodyPr rIns="0" anchor="t" anchorCtr="0"/>
          <a:lstStyle>
            <a:lvl1pPr marL="0" indent="0">
              <a:buNone/>
              <a:defRPr sz="1051" b="0">
                <a:solidFill>
                  <a:schemeClr val="accent1"/>
                </a:solidFill>
              </a:defRPr>
            </a:lvl1pPr>
            <a:lvl2pPr marL="457182" indent="0">
              <a:buNone/>
              <a:defRPr sz="2000" b="1"/>
            </a:lvl2pPr>
            <a:lvl3pPr marL="914360" indent="0">
              <a:buNone/>
              <a:defRPr sz="1800" b="1"/>
            </a:lvl3pPr>
            <a:lvl4pPr marL="1371540" indent="0">
              <a:buNone/>
              <a:defRPr sz="1600" b="1"/>
            </a:lvl4pPr>
            <a:lvl5pPr marL="1828721" indent="0">
              <a:buNone/>
              <a:defRPr sz="1600" b="1"/>
            </a:lvl5pPr>
            <a:lvl6pPr marL="2285902" indent="0">
              <a:buNone/>
              <a:defRPr sz="1600" b="1"/>
            </a:lvl6pPr>
            <a:lvl7pPr marL="2743081" indent="0">
              <a:buNone/>
              <a:defRPr sz="1600" b="1"/>
            </a:lvl7pPr>
            <a:lvl8pPr marL="3200261" indent="0">
              <a:buNone/>
              <a:defRPr sz="1600" b="1"/>
            </a:lvl8pPr>
            <a:lvl9pPr marL="3657442" indent="0">
              <a:buNone/>
              <a:defRPr sz="1600" b="1"/>
            </a:lvl9pPr>
          </a:lstStyle>
          <a:p>
            <a:pPr lvl="0"/>
            <a:r>
              <a:rPr lang="nl-NL" noProof="0"/>
              <a:t>Insert notes or sources here or leave blank</a:t>
            </a:r>
          </a:p>
        </p:txBody>
      </p:sp>
      <p:sp>
        <p:nvSpPr>
          <p:cNvPr id="2" name="Date Placeholder 1">
            <a:extLst>
              <a:ext uri="{FF2B5EF4-FFF2-40B4-BE49-F238E27FC236}">
                <a16:creationId xmlns:a16="http://schemas.microsoft.com/office/drawing/2014/main" id="{AEA5D868-E3C6-4BE2-B1E1-5C25A7F65FAD}"/>
              </a:ext>
            </a:extLst>
          </p:cNvPr>
          <p:cNvSpPr>
            <a:spLocks noGrp="1"/>
          </p:cNvSpPr>
          <p:nvPr>
            <p:ph type="dt" sz="half" idx="15"/>
          </p:nvPr>
        </p:nvSpPr>
        <p:spPr>
          <a:xfrm>
            <a:off x="10726420" y="244387"/>
            <a:ext cx="949643" cy="261610"/>
          </a:xfrm>
          <a:prstGeom prst="rect">
            <a:avLst/>
          </a:prstGeom>
        </p:spPr>
        <p:txBody>
          <a:bodyPr>
            <a:spAutoFit/>
          </a:bodyPr>
          <a:lstStyle>
            <a:lvl1pPr>
              <a:defRPr sz="1100">
                <a:latin typeface="+mn-lt"/>
              </a:defRPr>
            </a:lvl1pPr>
          </a:lstStyle>
          <a:p>
            <a:endParaRPr lang="nl-NL"/>
          </a:p>
        </p:txBody>
      </p:sp>
      <p:sp>
        <p:nvSpPr>
          <p:cNvPr id="9" name="Slide Number Placeholder 8">
            <a:extLst>
              <a:ext uri="{FF2B5EF4-FFF2-40B4-BE49-F238E27FC236}">
                <a16:creationId xmlns:a16="http://schemas.microsoft.com/office/drawing/2014/main" id="{2EC3A4D7-2191-452F-828E-7143F14427EB}"/>
              </a:ext>
            </a:extLst>
          </p:cNvPr>
          <p:cNvSpPr>
            <a:spLocks noGrp="1"/>
          </p:cNvSpPr>
          <p:nvPr>
            <p:ph type="sldNum" sz="quarter" idx="17"/>
          </p:nvPr>
        </p:nvSpPr>
        <p:spPr/>
        <p:txBody>
          <a:bodyPr anchor="b" anchorCtr="0"/>
          <a:lstStyle>
            <a:lvl1pPr>
              <a:defRPr>
                <a:latin typeface="+mn-lt"/>
              </a:defRPr>
            </a:lvl1pPr>
          </a:lstStyle>
          <a:p>
            <a:fld id="{1E965063-FEE3-F14D-A3E9-6BD3EB60B2A5}" type="slidenum">
              <a:rPr lang="nl-NL" smtClean="0"/>
              <a:pPr/>
              <a:t>‹nr.›</a:t>
            </a:fld>
            <a:endParaRPr lang="nl-NL"/>
          </a:p>
        </p:txBody>
      </p:sp>
      <p:sp>
        <p:nvSpPr>
          <p:cNvPr id="10" name="Text Placeholder 2">
            <a:extLst>
              <a:ext uri="{FF2B5EF4-FFF2-40B4-BE49-F238E27FC236}">
                <a16:creationId xmlns:a16="http://schemas.microsoft.com/office/drawing/2014/main" id="{1E0D8FB2-41B1-43B6-B275-A25AE02CA927}"/>
              </a:ext>
            </a:extLst>
          </p:cNvPr>
          <p:cNvSpPr>
            <a:spLocks noGrp="1"/>
          </p:cNvSpPr>
          <p:nvPr>
            <p:ph type="body" idx="13" hasCustomPrompt="1"/>
          </p:nvPr>
        </p:nvSpPr>
        <p:spPr>
          <a:xfrm>
            <a:off x="515936" y="1029601"/>
            <a:ext cx="11160125" cy="369332"/>
          </a:xfrm>
        </p:spPr>
        <p:txBody>
          <a:bodyPr wrap="square" anchor="t" anchorCtr="0">
            <a:spAutoFit/>
          </a:bodyPr>
          <a:lstStyle>
            <a:lvl1pPr marL="0" indent="0">
              <a:buNone/>
              <a:defRPr sz="2000" b="0">
                <a:solidFill>
                  <a:schemeClr val="accent5"/>
                </a:solidFill>
              </a:defRPr>
            </a:lvl1pPr>
            <a:lvl2pPr marL="457182" indent="0">
              <a:buNone/>
              <a:defRPr sz="2000" b="1"/>
            </a:lvl2pPr>
            <a:lvl3pPr marL="914360" indent="0">
              <a:buNone/>
              <a:defRPr sz="1800" b="1"/>
            </a:lvl3pPr>
            <a:lvl4pPr marL="1371540" indent="0">
              <a:buNone/>
              <a:defRPr sz="1600" b="1"/>
            </a:lvl4pPr>
            <a:lvl5pPr marL="1828721" indent="0">
              <a:buNone/>
              <a:defRPr sz="1600" b="1"/>
            </a:lvl5pPr>
            <a:lvl6pPr marL="2285902" indent="0">
              <a:buNone/>
              <a:defRPr sz="1600" b="1"/>
            </a:lvl6pPr>
            <a:lvl7pPr marL="2743081" indent="0">
              <a:buNone/>
              <a:defRPr sz="1600" b="1"/>
            </a:lvl7pPr>
            <a:lvl8pPr marL="3200261" indent="0">
              <a:buNone/>
              <a:defRPr sz="1600" b="1"/>
            </a:lvl8pPr>
            <a:lvl9pPr marL="3657442" indent="0">
              <a:buNone/>
              <a:defRPr sz="1600" b="1"/>
            </a:lvl9pPr>
          </a:lstStyle>
          <a:p>
            <a:pPr lvl="0"/>
            <a:r>
              <a:rPr lang="nl-NL" noProof="0"/>
              <a:t>Click to edit the Subtitle</a:t>
            </a:r>
          </a:p>
        </p:txBody>
      </p:sp>
      <p:pic>
        <p:nvPicPr>
          <p:cNvPr id="4" name="Graphic 3">
            <a:extLst>
              <a:ext uri="{FF2B5EF4-FFF2-40B4-BE49-F238E27FC236}">
                <a16:creationId xmlns:a16="http://schemas.microsoft.com/office/drawing/2014/main" id="{E468D317-27E0-845A-DD2D-B920754D6086}"/>
              </a:ext>
            </a:extLst>
          </p:cNvPr>
          <p:cNvPicPr>
            <a:picLocks noChangeAspect="1"/>
          </p:cNvPicPr>
          <p:nvPr userDrawn="1"/>
        </p:nvPicPr>
        <p:blipFill>
          <a:blip cstate="print">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21715" y="177711"/>
            <a:ext cx="1059052" cy="212400"/>
          </a:xfrm>
          <a:prstGeom prst="rect">
            <a:avLst/>
          </a:prstGeom>
        </p:spPr>
      </p:pic>
      <p:sp>
        <p:nvSpPr>
          <p:cNvPr id="3" name="Footer Placeholder 7">
            <a:extLst>
              <a:ext uri="{FF2B5EF4-FFF2-40B4-BE49-F238E27FC236}">
                <a16:creationId xmlns:a16="http://schemas.microsoft.com/office/drawing/2014/main" id="{00467107-91E5-F3EB-7C4C-6A585E15E085}"/>
              </a:ext>
            </a:extLst>
          </p:cNvPr>
          <p:cNvSpPr txBox="1">
            <a:spLocks/>
          </p:cNvSpPr>
          <p:nvPr userDrawn="1">
            <p:custDataLst>
              <p:tags r:id="rId1"/>
            </p:custDataLst>
          </p:nvPr>
        </p:nvSpPr>
        <p:spPr>
          <a:xfrm>
            <a:off x="1580767" y="118187"/>
            <a:ext cx="7200000" cy="288000"/>
          </a:xfrm>
          <a:prstGeom prst="rect">
            <a:avLst/>
          </a:prstGeom>
        </p:spPr>
        <p:txBody>
          <a:bodyPr/>
          <a:lstStyle>
            <a:defPPr>
              <a:defRPr lang="en-US"/>
            </a:defPPr>
            <a:lvl1pPr marL="0" algn="l" defTabSz="457198" rtl="0" eaLnBrk="1" latinLnBrk="0" hangingPunct="1">
              <a:defRPr sz="1800" kern="1200">
                <a:solidFill>
                  <a:schemeClr val="tx1"/>
                </a:solidFill>
                <a:latin typeface="+mn-lt"/>
                <a:ea typeface="+mn-ea"/>
                <a:cs typeface="+mn-cs"/>
              </a:defRPr>
            </a:lvl1pPr>
            <a:lvl2pPr marL="457198" algn="l" defTabSz="457198" rtl="0" eaLnBrk="1" latinLnBrk="0" hangingPunct="1">
              <a:defRPr sz="1800" kern="1200">
                <a:solidFill>
                  <a:schemeClr val="tx1"/>
                </a:solidFill>
                <a:latin typeface="+mn-lt"/>
                <a:ea typeface="+mn-ea"/>
                <a:cs typeface="+mn-cs"/>
              </a:defRPr>
            </a:lvl2pPr>
            <a:lvl3pPr marL="914397" algn="l" defTabSz="457198" rtl="0" eaLnBrk="1" latinLnBrk="0" hangingPunct="1">
              <a:defRPr sz="1800" kern="1200">
                <a:solidFill>
                  <a:schemeClr val="tx1"/>
                </a:solidFill>
                <a:latin typeface="+mn-lt"/>
                <a:ea typeface="+mn-ea"/>
                <a:cs typeface="+mn-cs"/>
              </a:defRPr>
            </a:lvl3pPr>
            <a:lvl4pPr marL="1371595" algn="l" defTabSz="457198" rtl="0" eaLnBrk="1" latinLnBrk="0" hangingPunct="1">
              <a:defRPr sz="1800" kern="1200">
                <a:solidFill>
                  <a:schemeClr val="tx1"/>
                </a:solidFill>
                <a:latin typeface="+mn-lt"/>
                <a:ea typeface="+mn-ea"/>
                <a:cs typeface="+mn-cs"/>
              </a:defRPr>
            </a:lvl4pPr>
            <a:lvl5pPr marL="1828793" algn="l" defTabSz="457198" rtl="0" eaLnBrk="1" latinLnBrk="0" hangingPunct="1">
              <a:defRPr sz="1800" kern="1200">
                <a:solidFill>
                  <a:schemeClr val="tx1"/>
                </a:solidFill>
                <a:latin typeface="+mn-lt"/>
                <a:ea typeface="+mn-ea"/>
                <a:cs typeface="+mn-cs"/>
              </a:defRPr>
            </a:lvl5pPr>
            <a:lvl6pPr marL="2285992" algn="l" defTabSz="457198" rtl="0" eaLnBrk="1" latinLnBrk="0" hangingPunct="1">
              <a:defRPr sz="1800" kern="1200">
                <a:solidFill>
                  <a:schemeClr val="tx1"/>
                </a:solidFill>
                <a:latin typeface="+mn-lt"/>
                <a:ea typeface="+mn-ea"/>
                <a:cs typeface="+mn-cs"/>
              </a:defRPr>
            </a:lvl6pPr>
            <a:lvl7pPr marL="2743190" algn="l" defTabSz="457198" rtl="0" eaLnBrk="1" latinLnBrk="0" hangingPunct="1">
              <a:defRPr sz="1800" kern="1200">
                <a:solidFill>
                  <a:schemeClr val="tx1"/>
                </a:solidFill>
                <a:latin typeface="+mn-lt"/>
                <a:ea typeface="+mn-ea"/>
                <a:cs typeface="+mn-cs"/>
              </a:defRPr>
            </a:lvl7pPr>
            <a:lvl8pPr marL="3200388" algn="l" defTabSz="457198" rtl="0" eaLnBrk="1" latinLnBrk="0" hangingPunct="1">
              <a:defRPr sz="1800" kern="1200">
                <a:solidFill>
                  <a:schemeClr val="tx1"/>
                </a:solidFill>
                <a:latin typeface="+mn-lt"/>
                <a:ea typeface="+mn-ea"/>
                <a:cs typeface="+mn-cs"/>
              </a:defRPr>
            </a:lvl8pPr>
            <a:lvl9pPr marL="3657587" algn="l" defTabSz="457198" rtl="0" eaLnBrk="1" latinLnBrk="0" hangingPunct="1">
              <a:defRPr sz="1800" kern="1200">
                <a:solidFill>
                  <a:schemeClr val="tx1"/>
                </a:solidFill>
                <a:latin typeface="+mn-lt"/>
                <a:ea typeface="+mn-ea"/>
                <a:cs typeface="+mn-cs"/>
              </a:defRPr>
            </a:lvl9pPr>
          </a:lstStyle>
          <a:p>
            <a:r>
              <a:rPr lang="en-US" sz="1600">
                <a:solidFill>
                  <a:srgbClr val="00C795"/>
                </a:solidFill>
              </a:rPr>
              <a:t> </a:t>
            </a:r>
            <a:endParaRPr lang="en-GB" sz="1600">
              <a:solidFill>
                <a:srgbClr val="00C795"/>
              </a:solidFill>
            </a:endParaRPr>
          </a:p>
        </p:txBody>
      </p:sp>
      <p:sp>
        <p:nvSpPr>
          <p:cNvPr id="8" name="Text Placeholder 7">
            <a:extLst>
              <a:ext uri="{FF2B5EF4-FFF2-40B4-BE49-F238E27FC236}">
                <a16:creationId xmlns:a16="http://schemas.microsoft.com/office/drawing/2014/main" id="{9354F1D7-1090-08CC-BF73-571B64207E6C}"/>
              </a:ext>
            </a:extLst>
          </p:cNvPr>
          <p:cNvSpPr>
            <a:spLocks noGrp="1"/>
          </p:cNvSpPr>
          <p:nvPr>
            <p:ph type="body" sz="quarter" idx="18" hasCustomPrompt="1"/>
          </p:nvPr>
        </p:nvSpPr>
        <p:spPr>
          <a:xfrm>
            <a:off x="515936" y="1588800"/>
            <a:ext cx="11184003" cy="4641600"/>
          </a:xfrm>
        </p:spPr>
        <p:txBody>
          <a:bodyPr/>
          <a:lstStyle>
            <a:lvl1pPr>
              <a:defRPr/>
            </a:lvl1pPr>
          </a:lstStyle>
          <a:p>
            <a:pPr lvl="0"/>
            <a:r>
              <a:rPr lang="en-US"/>
              <a:t>Click to edit the text</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166823684"/>
      </p:ext>
    </p:extLst>
  </p:cSld>
  <p:clrMapOvr>
    <a:masterClrMapping/>
  </p:clrMapOvr>
  <p:extLst>
    <p:ext uri="{DCECCB84-F9BA-43D5-87BE-67443E8EF086}">
      <p15:sldGuideLst xmlns:p15="http://schemas.microsoft.com/office/powerpoint/2012/main"/>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Large Title (White for Printin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EB031E6-D8F2-4844-A5B2-6FB68DF95CCD}"/>
              </a:ext>
            </a:extLst>
          </p:cNvPr>
          <p:cNvSpPr>
            <a:spLocks noGrp="1"/>
          </p:cNvSpPr>
          <p:nvPr>
            <p:ph type="body" sz="quarter" idx="11" hasCustomPrompt="1"/>
          </p:nvPr>
        </p:nvSpPr>
        <p:spPr>
          <a:xfrm>
            <a:off x="4248000" y="2480584"/>
            <a:ext cx="7656000" cy="850293"/>
          </a:xfrm>
        </p:spPr>
        <p:txBody>
          <a:bodyPr anchor="b"/>
          <a:lstStyle>
            <a:lvl1pPr marL="13" indent="0">
              <a:buNone/>
              <a:defRPr sz="2400" baseline="0">
                <a:solidFill>
                  <a:schemeClr val="accent1"/>
                </a:solidFill>
              </a:defRPr>
            </a:lvl1pPr>
          </a:lstStyle>
          <a:p>
            <a:pPr lvl="0"/>
            <a:r>
              <a:rPr lang="en-GB" noProof="0"/>
              <a:t>Click to edit subtitle: maximum of two lines</a:t>
            </a:r>
          </a:p>
        </p:txBody>
      </p:sp>
      <p:sp>
        <p:nvSpPr>
          <p:cNvPr id="19" name="Date Placeholder 3">
            <a:extLst>
              <a:ext uri="{FF2B5EF4-FFF2-40B4-BE49-F238E27FC236}">
                <a16:creationId xmlns:a16="http://schemas.microsoft.com/office/drawing/2014/main" id="{CC12B215-B9B9-4754-9D85-814F2CC10FA7}"/>
              </a:ext>
            </a:extLst>
          </p:cNvPr>
          <p:cNvSpPr>
            <a:spLocks noGrp="1"/>
          </p:cNvSpPr>
          <p:nvPr>
            <p:ph type="dt" sz="half" idx="10"/>
            <p:custDataLst>
              <p:tags r:id="rId1"/>
            </p:custDataLst>
          </p:nvPr>
        </p:nvSpPr>
        <p:spPr>
          <a:xfrm>
            <a:off x="4247999" y="3744002"/>
            <a:ext cx="3696000" cy="228609"/>
          </a:xfrm>
          <a:prstGeom prst="rect">
            <a:avLst/>
          </a:prstGeom>
        </p:spPr>
        <p:txBody>
          <a:bodyPr/>
          <a:lstStyle>
            <a:lvl1pPr algn="l">
              <a:defRPr sz="1867">
                <a:solidFill>
                  <a:schemeClr val="accent5"/>
                </a:solidFill>
              </a:defRPr>
            </a:lvl1pPr>
          </a:lstStyle>
          <a:p>
            <a:r>
              <a:rPr lang="en-US"/>
              <a:t>2e </a:t>
            </a:r>
            <a:r>
              <a:rPr lang="en-US" err="1"/>
              <a:t>kwartaal</a:t>
            </a:r>
            <a:r>
              <a:rPr lang="en-US"/>
              <a:t> 2023</a:t>
            </a:r>
            <a:endParaRPr lang="en-GB" noProof="0"/>
          </a:p>
        </p:txBody>
      </p:sp>
      <p:sp>
        <p:nvSpPr>
          <p:cNvPr id="20" name="Text Placeholder 3">
            <a:extLst>
              <a:ext uri="{FF2B5EF4-FFF2-40B4-BE49-F238E27FC236}">
                <a16:creationId xmlns:a16="http://schemas.microsoft.com/office/drawing/2014/main" id="{8D53C576-B2E3-42E1-99A2-3C1044E876B2}"/>
              </a:ext>
            </a:extLst>
          </p:cNvPr>
          <p:cNvSpPr>
            <a:spLocks noGrp="1"/>
          </p:cNvSpPr>
          <p:nvPr>
            <p:ph type="body" sz="half" idx="2" hasCustomPrompt="1"/>
          </p:nvPr>
        </p:nvSpPr>
        <p:spPr>
          <a:xfrm>
            <a:off x="4247999" y="4032001"/>
            <a:ext cx="3696000" cy="573867"/>
          </a:xfrm>
          <a:prstGeom prst="rect">
            <a:avLst/>
          </a:prstGeom>
        </p:spPr>
        <p:txBody>
          <a:bodyPr/>
          <a:lstStyle>
            <a:lvl1pPr marL="0" indent="0">
              <a:spcBef>
                <a:spcPts val="0"/>
              </a:spcBef>
              <a:buNone/>
              <a:defRPr sz="1867">
                <a:solidFill>
                  <a:schemeClr val="accent5"/>
                </a:solidFill>
              </a:defRPr>
            </a:lvl1pPr>
            <a:lvl2pPr marL="457182" indent="0">
              <a:buNone/>
              <a:defRPr sz="1400"/>
            </a:lvl2pPr>
            <a:lvl3pPr marL="914360" indent="0">
              <a:buNone/>
              <a:defRPr sz="1200"/>
            </a:lvl3pPr>
            <a:lvl4pPr marL="1371540" indent="0">
              <a:buNone/>
              <a:defRPr sz="1000"/>
            </a:lvl4pPr>
            <a:lvl5pPr marL="1828721" indent="0">
              <a:buNone/>
              <a:defRPr sz="1000"/>
            </a:lvl5pPr>
            <a:lvl6pPr marL="2285902" indent="0">
              <a:buNone/>
              <a:defRPr sz="1000"/>
            </a:lvl6pPr>
            <a:lvl7pPr marL="2743081" indent="0">
              <a:buNone/>
              <a:defRPr sz="1000"/>
            </a:lvl7pPr>
            <a:lvl8pPr marL="3200261" indent="0">
              <a:buNone/>
              <a:defRPr sz="1000"/>
            </a:lvl8pPr>
            <a:lvl9pPr marL="3657442" indent="0">
              <a:buNone/>
              <a:defRPr sz="1000"/>
            </a:lvl9pPr>
          </a:lstStyle>
          <a:p>
            <a:pPr lvl="0"/>
            <a:r>
              <a:rPr lang="en-GB" noProof="0"/>
              <a:t>Extra information</a:t>
            </a:r>
          </a:p>
        </p:txBody>
      </p:sp>
      <p:sp>
        <p:nvSpPr>
          <p:cNvPr id="21" name="Rechthoek 14">
            <a:extLst>
              <a:ext uri="{FF2B5EF4-FFF2-40B4-BE49-F238E27FC236}">
                <a16:creationId xmlns:a16="http://schemas.microsoft.com/office/drawing/2014/main" id="{BEAB93B3-1D57-4672-B89D-13A75ED1C9B7}"/>
              </a:ext>
            </a:extLst>
          </p:cNvPr>
          <p:cNvSpPr/>
          <p:nvPr/>
        </p:nvSpPr>
        <p:spPr>
          <a:xfrm>
            <a:off x="4248000" y="3527123"/>
            <a:ext cx="3696000" cy="72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79" noProof="0"/>
          </a:p>
        </p:txBody>
      </p:sp>
      <p:sp>
        <p:nvSpPr>
          <p:cNvPr id="11" name="Title 1">
            <a:extLst>
              <a:ext uri="{FF2B5EF4-FFF2-40B4-BE49-F238E27FC236}">
                <a16:creationId xmlns:a16="http://schemas.microsoft.com/office/drawing/2014/main" id="{BB968A30-7B9A-4911-BF50-1EAD97958F2A}"/>
              </a:ext>
            </a:extLst>
          </p:cNvPr>
          <p:cNvSpPr>
            <a:spLocks noGrp="1"/>
          </p:cNvSpPr>
          <p:nvPr>
            <p:ph type="title" hasCustomPrompt="1"/>
          </p:nvPr>
        </p:nvSpPr>
        <p:spPr>
          <a:xfrm>
            <a:off x="4248001" y="439553"/>
            <a:ext cx="7656000" cy="1981641"/>
          </a:xfrm>
        </p:spPr>
        <p:txBody>
          <a:bodyPr anchor="t"/>
          <a:lstStyle>
            <a:lvl1pPr>
              <a:spcBef>
                <a:spcPts val="0"/>
              </a:spcBef>
              <a:spcAft>
                <a:spcPts val="800"/>
              </a:spcAft>
              <a:defRPr sz="4800" b="0">
                <a:solidFill>
                  <a:schemeClr val="accent1"/>
                </a:solidFill>
              </a:defRPr>
            </a:lvl1pPr>
          </a:lstStyle>
          <a:p>
            <a:r>
              <a:rPr lang="en-GB" noProof="0"/>
              <a:t>Click to edit title: maximum of three lines for corporate / technical presentations</a:t>
            </a:r>
          </a:p>
        </p:txBody>
      </p:sp>
      <p:sp>
        <p:nvSpPr>
          <p:cNvPr id="8" name="TextBox 7" hidden="1">
            <a:extLst>
              <a:ext uri="{FF2B5EF4-FFF2-40B4-BE49-F238E27FC236}">
                <a16:creationId xmlns:a16="http://schemas.microsoft.com/office/drawing/2014/main" id="{1630CA43-F57F-EC66-63FF-38656B8F507C}"/>
              </a:ext>
            </a:extLst>
          </p:cNvPr>
          <p:cNvSpPr txBox="1"/>
          <p:nvPr userDrawn="1">
            <p:custDataLst>
              <p:tags r:id="rId2"/>
            </p:custDataLst>
          </p:nvPr>
        </p:nvSpPr>
        <p:spPr>
          <a:xfrm>
            <a:off x="8076002" y="174035"/>
            <a:ext cx="1046788" cy="379656"/>
          </a:xfrm>
          <a:prstGeom prst="rect">
            <a:avLst/>
          </a:prstGeom>
          <a:noFill/>
          <a:ln w="19050">
            <a:solidFill>
              <a:srgbClr val="FF0000"/>
            </a:solidFill>
          </a:ln>
        </p:spPr>
        <p:txBody>
          <a:bodyPr wrap="square" rtlCol="0">
            <a:spAutoFit/>
          </a:bodyPr>
          <a:lstStyle/>
          <a:p>
            <a:r>
              <a:rPr lang="nl-NL" sz="1867">
                <a:solidFill>
                  <a:srgbClr val="FF0000"/>
                </a:solidFill>
              </a:rPr>
              <a:t>DRAFT</a:t>
            </a:r>
          </a:p>
        </p:txBody>
      </p:sp>
    </p:spTree>
    <p:extLst>
      <p:ext uri="{BB962C8B-B14F-4D97-AF65-F5344CB8AC3E}">
        <p14:creationId xmlns:p14="http://schemas.microsoft.com/office/powerpoint/2010/main" val="4097488817"/>
      </p:ext>
    </p:extLst>
  </p:cSld>
  <p:clrMapOvr>
    <a:masterClrMapping/>
  </p:clrMapOvr>
  <p:hf hdr="0" dt="0"/>
  <p:extLst>
    <p:ext uri="{DCECCB84-F9BA-43D5-87BE-67443E8EF086}">
      <p15:sldGuideLst xmlns:p15="http://schemas.microsoft.com/office/powerpoint/2012/main">
        <p15:guide id="1" orient="horz" pos="617">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Title Slide (Green for Onscreen)">
    <p:spTree>
      <p:nvGrpSpPr>
        <p:cNvPr id="1" name=""/>
        <p:cNvGrpSpPr/>
        <p:nvPr/>
      </p:nvGrpSpPr>
      <p:grpSpPr>
        <a:xfrm>
          <a:off x="0" y="0"/>
          <a:ext cx="0" cy="0"/>
          <a:chOff x="0" y="0"/>
          <a:chExt cx="0" cy="0"/>
        </a:xfrm>
      </p:grpSpPr>
      <p:sp>
        <p:nvSpPr>
          <p:cNvPr id="11" name="Rechthoek 10">
            <a:extLst>
              <a:ext uri="{FF2B5EF4-FFF2-40B4-BE49-F238E27FC236}">
                <a16:creationId xmlns:a16="http://schemas.microsoft.com/office/drawing/2014/main" id="{AE7CFE04-9A5C-5046-BB01-683DABBC051C}"/>
              </a:ext>
            </a:extLst>
          </p:cNvPr>
          <p:cNvSpPr/>
          <p:nvPr/>
        </p:nvSpPr>
        <p:spPr>
          <a:xfrm>
            <a:off x="4248000" y="3527123"/>
            <a:ext cx="3696000" cy="72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79" noProof="0"/>
          </a:p>
        </p:txBody>
      </p:sp>
      <p:sp>
        <p:nvSpPr>
          <p:cNvPr id="13" name="Date Placeholder 3">
            <a:extLst>
              <a:ext uri="{FF2B5EF4-FFF2-40B4-BE49-F238E27FC236}">
                <a16:creationId xmlns:a16="http://schemas.microsoft.com/office/drawing/2014/main" id="{33CD4A04-424A-8742-A8C4-0BD1B875F56F}"/>
              </a:ext>
            </a:extLst>
          </p:cNvPr>
          <p:cNvSpPr>
            <a:spLocks noGrp="1"/>
          </p:cNvSpPr>
          <p:nvPr>
            <p:ph type="dt" sz="half" idx="10"/>
            <p:custDataLst>
              <p:tags r:id="rId1"/>
            </p:custDataLst>
          </p:nvPr>
        </p:nvSpPr>
        <p:spPr>
          <a:xfrm>
            <a:off x="4247999" y="3744002"/>
            <a:ext cx="3696000" cy="228609"/>
          </a:xfrm>
          <a:prstGeom prst="rect">
            <a:avLst/>
          </a:prstGeom>
        </p:spPr>
        <p:txBody>
          <a:bodyPr/>
          <a:lstStyle>
            <a:lvl1pPr algn="l">
              <a:defRPr sz="1867">
                <a:solidFill>
                  <a:schemeClr val="accent3"/>
                </a:solidFill>
              </a:defRPr>
            </a:lvl1pPr>
          </a:lstStyle>
          <a:p>
            <a:r>
              <a:rPr lang="en-US"/>
              <a:t>3e </a:t>
            </a:r>
            <a:r>
              <a:rPr lang="en-US" err="1"/>
              <a:t>kwartaal</a:t>
            </a:r>
            <a:r>
              <a:rPr lang="en-US"/>
              <a:t> 2023</a:t>
            </a:r>
            <a:endParaRPr lang="en-GB" noProof="0"/>
          </a:p>
        </p:txBody>
      </p:sp>
      <p:sp>
        <p:nvSpPr>
          <p:cNvPr id="16" name="Text Placeholder 3">
            <a:extLst>
              <a:ext uri="{FF2B5EF4-FFF2-40B4-BE49-F238E27FC236}">
                <a16:creationId xmlns:a16="http://schemas.microsoft.com/office/drawing/2014/main" id="{D2C5184F-8E6D-B345-9C9C-5424E09C71E8}"/>
              </a:ext>
            </a:extLst>
          </p:cNvPr>
          <p:cNvSpPr>
            <a:spLocks noGrp="1"/>
          </p:cNvSpPr>
          <p:nvPr>
            <p:ph type="body" sz="half" idx="2" hasCustomPrompt="1"/>
          </p:nvPr>
        </p:nvSpPr>
        <p:spPr>
          <a:xfrm>
            <a:off x="4247999" y="4032001"/>
            <a:ext cx="3696000" cy="573867"/>
          </a:xfrm>
          <a:prstGeom prst="rect">
            <a:avLst/>
          </a:prstGeom>
        </p:spPr>
        <p:txBody>
          <a:bodyPr/>
          <a:lstStyle>
            <a:lvl1pPr marL="0" indent="0">
              <a:spcBef>
                <a:spcPts val="0"/>
              </a:spcBef>
              <a:buNone/>
              <a:defRPr sz="1867">
                <a:solidFill>
                  <a:schemeClr val="accent3"/>
                </a:solidFill>
              </a:defRPr>
            </a:lvl1pPr>
            <a:lvl2pPr marL="457182" indent="0">
              <a:buNone/>
              <a:defRPr sz="1400"/>
            </a:lvl2pPr>
            <a:lvl3pPr marL="914360" indent="0">
              <a:buNone/>
              <a:defRPr sz="1200"/>
            </a:lvl3pPr>
            <a:lvl4pPr marL="1371540" indent="0">
              <a:buNone/>
              <a:defRPr sz="1000"/>
            </a:lvl4pPr>
            <a:lvl5pPr marL="1828721" indent="0">
              <a:buNone/>
              <a:defRPr sz="1000"/>
            </a:lvl5pPr>
            <a:lvl6pPr marL="2285902" indent="0">
              <a:buNone/>
              <a:defRPr sz="1000"/>
            </a:lvl6pPr>
            <a:lvl7pPr marL="2743081" indent="0">
              <a:buNone/>
              <a:defRPr sz="1000"/>
            </a:lvl7pPr>
            <a:lvl8pPr marL="3200261" indent="0">
              <a:buNone/>
              <a:defRPr sz="1000"/>
            </a:lvl8pPr>
            <a:lvl9pPr marL="3657442" indent="0">
              <a:buNone/>
              <a:defRPr sz="1000"/>
            </a:lvl9pPr>
          </a:lstStyle>
          <a:p>
            <a:pPr lvl="0"/>
            <a:r>
              <a:rPr lang="en-GB" noProof="0"/>
              <a:t>Extra information</a:t>
            </a:r>
          </a:p>
        </p:txBody>
      </p:sp>
      <p:sp>
        <p:nvSpPr>
          <p:cNvPr id="14" name="Text Placeholder 2">
            <a:extLst>
              <a:ext uri="{FF2B5EF4-FFF2-40B4-BE49-F238E27FC236}">
                <a16:creationId xmlns:a16="http://schemas.microsoft.com/office/drawing/2014/main" id="{39D0AABE-3D68-4F82-AF2B-3FCDF208055D}"/>
              </a:ext>
            </a:extLst>
          </p:cNvPr>
          <p:cNvSpPr>
            <a:spLocks noGrp="1"/>
          </p:cNvSpPr>
          <p:nvPr>
            <p:ph type="body" sz="quarter" idx="11" hasCustomPrompt="1"/>
          </p:nvPr>
        </p:nvSpPr>
        <p:spPr>
          <a:xfrm>
            <a:off x="4248000" y="2480584"/>
            <a:ext cx="7656000" cy="850293"/>
          </a:xfrm>
        </p:spPr>
        <p:txBody>
          <a:bodyPr anchor="b"/>
          <a:lstStyle>
            <a:lvl1pPr marL="13" indent="0">
              <a:buNone/>
              <a:defRPr sz="2400" baseline="0">
                <a:solidFill>
                  <a:schemeClr val="accent1"/>
                </a:solidFill>
              </a:defRPr>
            </a:lvl1pPr>
          </a:lstStyle>
          <a:p>
            <a:pPr lvl="0"/>
            <a:r>
              <a:rPr lang="en-GB" noProof="0"/>
              <a:t>Click to edit subtitle: maximum of two lines</a:t>
            </a:r>
          </a:p>
        </p:txBody>
      </p:sp>
      <p:sp>
        <p:nvSpPr>
          <p:cNvPr id="8" name="Rechthoek 10">
            <a:extLst>
              <a:ext uri="{FF2B5EF4-FFF2-40B4-BE49-F238E27FC236}">
                <a16:creationId xmlns:a16="http://schemas.microsoft.com/office/drawing/2014/main" id="{D917DAAA-6350-46FA-AEE3-5BD89CE5F79B}"/>
              </a:ext>
            </a:extLst>
          </p:cNvPr>
          <p:cNvSpPr/>
          <p:nvPr/>
        </p:nvSpPr>
        <p:spPr>
          <a:xfrm>
            <a:off x="4248000" y="3527123"/>
            <a:ext cx="3696000" cy="72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79" noProof="0"/>
          </a:p>
        </p:txBody>
      </p:sp>
      <p:sp>
        <p:nvSpPr>
          <p:cNvPr id="17" name="Title 1">
            <a:extLst>
              <a:ext uri="{FF2B5EF4-FFF2-40B4-BE49-F238E27FC236}">
                <a16:creationId xmlns:a16="http://schemas.microsoft.com/office/drawing/2014/main" id="{2446B2AD-7813-4F18-A03C-DB4CB48EC2AE}"/>
              </a:ext>
            </a:extLst>
          </p:cNvPr>
          <p:cNvSpPr>
            <a:spLocks noGrp="1"/>
          </p:cNvSpPr>
          <p:nvPr>
            <p:ph type="title" hasCustomPrompt="1"/>
          </p:nvPr>
        </p:nvSpPr>
        <p:spPr>
          <a:xfrm>
            <a:off x="4248001" y="439553"/>
            <a:ext cx="7656000" cy="1981641"/>
          </a:xfrm>
        </p:spPr>
        <p:txBody>
          <a:bodyPr anchor="t"/>
          <a:lstStyle>
            <a:lvl1pPr>
              <a:spcBef>
                <a:spcPts val="0"/>
              </a:spcBef>
              <a:spcAft>
                <a:spcPts val="800"/>
              </a:spcAft>
              <a:defRPr sz="4800" b="0">
                <a:solidFill>
                  <a:schemeClr val="accent1"/>
                </a:solidFill>
              </a:defRPr>
            </a:lvl1pPr>
          </a:lstStyle>
          <a:p>
            <a:r>
              <a:rPr lang="en-GB" noProof="0"/>
              <a:t>Click to edit title: maximum of three lines for corporate / technical presentations</a:t>
            </a:r>
          </a:p>
        </p:txBody>
      </p:sp>
      <p:sp>
        <p:nvSpPr>
          <p:cNvPr id="9" name="TextBox 8" hidden="1">
            <a:extLst>
              <a:ext uri="{FF2B5EF4-FFF2-40B4-BE49-F238E27FC236}">
                <a16:creationId xmlns:a16="http://schemas.microsoft.com/office/drawing/2014/main" id="{D954886D-A231-0C25-E083-E91149FBE4F8}"/>
              </a:ext>
            </a:extLst>
          </p:cNvPr>
          <p:cNvSpPr txBox="1"/>
          <p:nvPr userDrawn="1">
            <p:custDataLst>
              <p:tags r:id="rId2"/>
            </p:custDataLst>
          </p:nvPr>
        </p:nvSpPr>
        <p:spPr>
          <a:xfrm>
            <a:off x="8076002" y="174035"/>
            <a:ext cx="1046788" cy="379656"/>
          </a:xfrm>
          <a:prstGeom prst="rect">
            <a:avLst/>
          </a:prstGeom>
          <a:noFill/>
          <a:ln w="19050">
            <a:solidFill>
              <a:srgbClr val="FF0000"/>
            </a:solidFill>
          </a:ln>
        </p:spPr>
        <p:txBody>
          <a:bodyPr wrap="square" rtlCol="0">
            <a:spAutoFit/>
          </a:bodyPr>
          <a:lstStyle/>
          <a:p>
            <a:r>
              <a:rPr lang="nl-NL" sz="1867">
                <a:solidFill>
                  <a:srgbClr val="FF0000"/>
                </a:solidFill>
              </a:rPr>
              <a:t>DRAFT</a:t>
            </a:r>
          </a:p>
        </p:txBody>
      </p:sp>
    </p:spTree>
    <p:extLst>
      <p:ext uri="{BB962C8B-B14F-4D97-AF65-F5344CB8AC3E}">
        <p14:creationId xmlns:p14="http://schemas.microsoft.com/office/powerpoint/2010/main" val="4231902267"/>
      </p:ext>
    </p:extLst>
  </p:cSld>
  <p:clrMapOvr>
    <a:masterClrMapping/>
  </p:clrMapOvr>
  <p:hf hdr="0" dt="0"/>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Title Slide (White) for Events">
    <p:spTree>
      <p:nvGrpSpPr>
        <p:cNvPr id="1" name=""/>
        <p:cNvGrpSpPr/>
        <p:nvPr/>
      </p:nvGrpSpPr>
      <p:grpSpPr>
        <a:xfrm>
          <a:off x="0" y="0"/>
          <a:ext cx="0" cy="0"/>
          <a:chOff x="0" y="0"/>
          <a:chExt cx="0" cy="0"/>
        </a:xfrm>
      </p:grpSpPr>
      <p:sp>
        <p:nvSpPr>
          <p:cNvPr id="15" name="Rechthoek 14">
            <a:extLst>
              <a:ext uri="{FF2B5EF4-FFF2-40B4-BE49-F238E27FC236}">
                <a16:creationId xmlns:a16="http://schemas.microsoft.com/office/drawing/2014/main" id="{F5AB4D26-EEA6-E54A-A7EF-AE2CF0CFFCA1}"/>
              </a:ext>
            </a:extLst>
          </p:cNvPr>
          <p:cNvSpPr/>
          <p:nvPr/>
        </p:nvSpPr>
        <p:spPr>
          <a:xfrm>
            <a:off x="287999" y="3456000"/>
            <a:ext cx="3696000" cy="72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79" noProof="0"/>
          </a:p>
        </p:txBody>
      </p:sp>
      <p:sp>
        <p:nvSpPr>
          <p:cNvPr id="2" name="Picture 10">
            <a:extLst>
              <a:ext uri="{FF2B5EF4-FFF2-40B4-BE49-F238E27FC236}">
                <a16:creationId xmlns:a16="http://schemas.microsoft.com/office/drawing/2014/main" id="{BC5F6E92-8D91-4594-9430-EE102F1CF6BC}"/>
              </a:ext>
            </a:extLst>
          </p:cNvPr>
          <p:cNvSpPr/>
          <p:nvPr/>
        </p:nvSpPr>
        <p:spPr>
          <a:xfrm>
            <a:off x="277840" y="4295293"/>
            <a:ext cx="11620205" cy="2327729"/>
          </a:xfrm>
          <a:custGeom>
            <a:avLst/>
            <a:gdLst>
              <a:gd name="connsiteX0" fmla="*/ 8508859 w 8715154"/>
              <a:gd name="connsiteY0" fmla="*/ 1094195 h 1745797"/>
              <a:gd name="connsiteX1" fmla="*/ 8093401 w 8715154"/>
              <a:gd name="connsiteY1" fmla="*/ 1566196 h 1745797"/>
              <a:gd name="connsiteX2" fmla="*/ 7677700 w 8715154"/>
              <a:gd name="connsiteY2" fmla="*/ 1094195 h 1745797"/>
              <a:gd name="connsiteX3" fmla="*/ 8093401 w 8715154"/>
              <a:gd name="connsiteY3" fmla="*/ 621951 h 1745797"/>
              <a:gd name="connsiteX4" fmla="*/ 8508859 w 8715154"/>
              <a:gd name="connsiteY4" fmla="*/ 1094195 h 1745797"/>
              <a:gd name="connsiteX5" fmla="*/ 206493 w 8715154"/>
              <a:gd name="connsiteY5" fmla="*/ 1094195 h 1745797"/>
              <a:gd name="connsiteX6" fmla="*/ 609817 w 8715154"/>
              <a:gd name="connsiteY6" fmla="*/ 621951 h 1745797"/>
              <a:gd name="connsiteX7" fmla="*/ 956356 w 8715154"/>
              <a:gd name="connsiteY7" fmla="*/ 894959 h 1745797"/>
              <a:gd name="connsiteX8" fmla="*/ 1162871 w 8715154"/>
              <a:gd name="connsiteY8" fmla="*/ 894959 h 1745797"/>
              <a:gd name="connsiteX9" fmla="*/ 609817 w 8715154"/>
              <a:gd name="connsiteY9" fmla="*/ 442615 h 1745797"/>
              <a:gd name="connsiteX10" fmla="*/ -23 w 8715154"/>
              <a:gd name="connsiteY10" fmla="*/ 1094195 h 1745797"/>
              <a:gd name="connsiteX11" fmla="*/ 609817 w 8715154"/>
              <a:gd name="connsiteY11" fmla="*/ 1745775 h 1745797"/>
              <a:gd name="connsiteX12" fmla="*/ 1162871 w 8715154"/>
              <a:gd name="connsiteY12" fmla="*/ 1293187 h 1745797"/>
              <a:gd name="connsiteX13" fmla="*/ 956356 w 8715154"/>
              <a:gd name="connsiteY13" fmla="*/ 1293187 h 1745797"/>
              <a:gd name="connsiteX14" fmla="*/ 609817 w 8715154"/>
              <a:gd name="connsiteY14" fmla="*/ 1566196 h 1745797"/>
              <a:gd name="connsiteX15" fmla="*/ 206493 w 8715154"/>
              <a:gd name="connsiteY15" fmla="*/ 1094195 h 1745797"/>
              <a:gd name="connsiteX16" fmla="*/ 2526943 w 8715154"/>
              <a:gd name="connsiteY16" fmla="*/ 467125 h 1745797"/>
              <a:gd name="connsiteX17" fmla="*/ 2352217 w 8715154"/>
              <a:gd name="connsiteY17" fmla="*/ 467125 h 1745797"/>
              <a:gd name="connsiteX18" fmla="*/ 2325280 w 8715154"/>
              <a:gd name="connsiteY18" fmla="*/ 663934 h 1745797"/>
              <a:gd name="connsiteX19" fmla="*/ 1895019 w 8715154"/>
              <a:gd name="connsiteY19" fmla="*/ 442615 h 1745797"/>
              <a:gd name="connsiteX20" fmla="*/ 1292459 w 8715154"/>
              <a:gd name="connsiteY20" fmla="*/ 1094195 h 1745797"/>
              <a:gd name="connsiteX21" fmla="*/ 1895990 w 8715154"/>
              <a:gd name="connsiteY21" fmla="*/ 1745775 h 1745797"/>
              <a:gd name="connsiteX22" fmla="*/ 2326251 w 8715154"/>
              <a:gd name="connsiteY22" fmla="*/ 1524456 h 1745797"/>
              <a:gd name="connsiteX23" fmla="*/ 2353188 w 8715154"/>
              <a:gd name="connsiteY23" fmla="*/ 1721022 h 1745797"/>
              <a:gd name="connsiteX24" fmla="*/ 2526943 w 8715154"/>
              <a:gd name="connsiteY24" fmla="*/ 1721022 h 1745797"/>
              <a:gd name="connsiteX25" fmla="*/ 2526943 w 8715154"/>
              <a:gd name="connsiteY25" fmla="*/ 467125 h 1745797"/>
              <a:gd name="connsiteX26" fmla="*/ 1499460 w 8715154"/>
              <a:gd name="connsiteY26" fmla="*/ 1094195 h 1745797"/>
              <a:gd name="connsiteX27" fmla="*/ 1912006 w 8715154"/>
              <a:gd name="connsiteY27" fmla="*/ 621951 h 1745797"/>
              <a:gd name="connsiteX28" fmla="*/ 2327464 w 8715154"/>
              <a:gd name="connsiteY28" fmla="*/ 1094195 h 1745797"/>
              <a:gd name="connsiteX29" fmla="*/ 1912734 w 8715154"/>
              <a:gd name="connsiteY29" fmla="*/ 1566196 h 1745797"/>
              <a:gd name="connsiteX30" fmla="*/ 1500188 w 8715154"/>
              <a:gd name="connsiteY30" fmla="*/ 1094195 h 1745797"/>
              <a:gd name="connsiteX31" fmla="*/ 2772286 w 8715154"/>
              <a:gd name="connsiteY31" fmla="*/ 467125 h 1745797"/>
              <a:gd name="connsiteX32" fmla="*/ 2772286 w 8715154"/>
              <a:gd name="connsiteY32" fmla="*/ 1721022 h 1745797"/>
              <a:gd name="connsiteX33" fmla="*/ 2973948 w 8715154"/>
              <a:gd name="connsiteY33" fmla="*/ 1721022 h 1745797"/>
              <a:gd name="connsiteX34" fmla="*/ 2973948 w 8715154"/>
              <a:gd name="connsiteY34" fmla="*/ 1062162 h 1745797"/>
              <a:gd name="connsiteX35" fmla="*/ 3330437 w 8715154"/>
              <a:gd name="connsiteY35" fmla="*/ 663934 h 1745797"/>
              <a:gd name="connsiteX36" fmla="*/ 3419012 w 8715154"/>
              <a:gd name="connsiteY36" fmla="*/ 663934 h 1745797"/>
              <a:gd name="connsiteX37" fmla="*/ 3419012 w 8715154"/>
              <a:gd name="connsiteY37" fmla="*/ 467125 h 1745797"/>
              <a:gd name="connsiteX38" fmla="*/ 3352035 w 8715154"/>
              <a:gd name="connsiteY38" fmla="*/ 467125 h 1745797"/>
              <a:gd name="connsiteX39" fmla="*/ 2973463 w 8715154"/>
              <a:gd name="connsiteY39" fmla="*/ 663934 h 1745797"/>
              <a:gd name="connsiteX40" fmla="*/ 2946283 w 8715154"/>
              <a:gd name="connsiteY40" fmla="*/ 467125 h 1745797"/>
              <a:gd name="connsiteX41" fmla="*/ 4468335 w 8715154"/>
              <a:gd name="connsiteY41" fmla="*/ -23 h 1745797"/>
              <a:gd name="connsiteX42" fmla="*/ 4468335 w 8715154"/>
              <a:gd name="connsiteY42" fmla="*/ 668787 h 1745797"/>
              <a:gd name="connsiteX43" fmla="*/ 4038074 w 8715154"/>
              <a:gd name="connsiteY43" fmla="*/ 442615 h 1745797"/>
              <a:gd name="connsiteX44" fmla="*/ 3435514 w 8715154"/>
              <a:gd name="connsiteY44" fmla="*/ 1094195 h 1745797"/>
              <a:gd name="connsiteX45" fmla="*/ 4037831 w 8715154"/>
              <a:gd name="connsiteY45" fmla="*/ 1745775 h 1745797"/>
              <a:gd name="connsiteX46" fmla="*/ 4468093 w 8715154"/>
              <a:gd name="connsiteY46" fmla="*/ 1524456 h 1745797"/>
              <a:gd name="connsiteX47" fmla="*/ 4495030 w 8715154"/>
              <a:gd name="connsiteY47" fmla="*/ 1721022 h 1745797"/>
              <a:gd name="connsiteX48" fmla="*/ 4669755 w 8715154"/>
              <a:gd name="connsiteY48" fmla="*/ 1721022 h 1745797"/>
              <a:gd name="connsiteX49" fmla="*/ 4669755 w 8715154"/>
              <a:gd name="connsiteY49" fmla="*/ -23 h 1745797"/>
              <a:gd name="connsiteX50" fmla="*/ 3641787 w 8715154"/>
              <a:gd name="connsiteY50" fmla="*/ 1094195 h 1745797"/>
              <a:gd name="connsiteX51" fmla="*/ 4054333 w 8715154"/>
              <a:gd name="connsiteY51" fmla="*/ 621951 h 1745797"/>
              <a:gd name="connsiteX52" fmla="*/ 4469791 w 8715154"/>
              <a:gd name="connsiteY52" fmla="*/ 1094195 h 1745797"/>
              <a:gd name="connsiteX53" fmla="*/ 4055789 w 8715154"/>
              <a:gd name="connsiteY53" fmla="*/ 1566196 h 1745797"/>
              <a:gd name="connsiteX54" fmla="*/ 3643243 w 8715154"/>
              <a:gd name="connsiteY54" fmla="*/ 1094195 h 1745797"/>
              <a:gd name="connsiteX55" fmla="*/ 5938941 w 8715154"/>
              <a:gd name="connsiteY55" fmla="*/ 904666 h 1745797"/>
              <a:gd name="connsiteX56" fmla="*/ 5434906 w 8715154"/>
              <a:gd name="connsiteY56" fmla="*/ 443586 h 1745797"/>
              <a:gd name="connsiteX57" fmla="*/ 4903693 w 8715154"/>
              <a:gd name="connsiteY57" fmla="*/ 839387 h 1745797"/>
              <a:gd name="connsiteX58" fmla="*/ 5105355 w 8715154"/>
              <a:gd name="connsiteY58" fmla="*/ 839387 h 1745797"/>
              <a:gd name="connsiteX59" fmla="*/ 5424957 w 8715154"/>
              <a:gd name="connsiteY59" fmla="*/ 620980 h 1745797"/>
              <a:gd name="connsiteX60" fmla="*/ 5737279 w 8715154"/>
              <a:gd name="connsiteY60" fmla="*/ 906122 h 1745797"/>
              <a:gd name="connsiteX61" fmla="*/ 5737279 w 8715154"/>
              <a:gd name="connsiteY61" fmla="*/ 981109 h 1745797"/>
              <a:gd name="connsiteX62" fmla="*/ 5368414 w 8715154"/>
              <a:gd name="connsiteY62" fmla="*/ 981109 h 1745797"/>
              <a:gd name="connsiteX63" fmla="*/ 4864380 w 8715154"/>
              <a:gd name="connsiteY63" fmla="*/ 1364534 h 1745797"/>
              <a:gd name="connsiteX64" fmla="*/ 5316724 w 8715154"/>
              <a:gd name="connsiteY64" fmla="*/ 1745775 h 1745797"/>
              <a:gd name="connsiteX65" fmla="*/ 5747228 w 8715154"/>
              <a:gd name="connsiteY65" fmla="*/ 1524456 h 1745797"/>
              <a:gd name="connsiteX66" fmla="*/ 5764458 w 8715154"/>
              <a:gd name="connsiteY66" fmla="*/ 1721022 h 1745797"/>
              <a:gd name="connsiteX67" fmla="*/ 5938941 w 8715154"/>
              <a:gd name="connsiteY67" fmla="*/ 1721022 h 1745797"/>
              <a:gd name="connsiteX68" fmla="*/ 5938941 w 8715154"/>
              <a:gd name="connsiteY68" fmla="*/ 904666 h 1745797"/>
              <a:gd name="connsiteX69" fmla="*/ 5737279 w 8715154"/>
              <a:gd name="connsiteY69" fmla="*/ 1147340 h 1745797"/>
              <a:gd name="connsiteX70" fmla="*/ 5737279 w 8715154"/>
              <a:gd name="connsiteY70" fmla="*/ 1208737 h 1745797"/>
              <a:gd name="connsiteX71" fmla="*/ 5346330 w 8715154"/>
              <a:gd name="connsiteY71" fmla="*/ 1572748 h 1745797"/>
              <a:gd name="connsiteX72" fmla="*/ 5066042 w 8715154"/>
              <a:gd name="connsiteY72" fmla="*/ 1354341 h 1745797"/>
              <a:gd name="connsiteX73" fmla="*/ 5375936 w 8715154"/>
              <a:gd name="connsiteY73" fmla="*/ 1147826 h 1745797"/>
              <a:gd name="connsiteX74" fmla="*/ 6167054 w 8715154"/>
              <a:gd name="connsiteY74" fmla="*/ 1721022 h 1745797"/>
              <a:gd name="connsiteX75" fmla="*/ 6368716 w 8715154"/>
              <a:gd name="connsiteY75" fmla="*/ 1721022 h 1745797"/>
              <a:gd name="connsiteX76" fmla="*/ 6368716 w 8715154"/>
              <a:gd name="connsiteY76" fmla="*/ 1094195 h 1745797"/>
              <a:gd name="connsiteX77" fmla="*/ 6749957 w 8715154"/>
              <a:gd name="connsiteY77" fmla="*/ 626805 h 1745797"/>
              <a:gd name="connsiteX78" fmla="*/ 7086789 w 8715154"/>
              <a:gd name="connsiteY78" fmla="*/ 1030129 h 1745797"/>
              <a:gd name="connsiteX79" fmla="*/ 7086789 w 8715154"/>
              <a:gd name="connsiteY79" fmla="*/ 1721022 h 1745797"/>
              <a:gd name="connsiteX80" fmla="*/ 7288209 w 8715154"/>
              <a:gd name="connsiteY80" fmla="*/ 1721022 h 1745797"/>
              <a:gd name="connsiteX81" fmla="*/ 7288209 w 8715154"/>
              <a:gd name="connsiteY81" fmla="*/ 1017267 h 1745797"/>
              <a:gd name="connsiteX82" fmla="*/ 6784174 w 8715154"/>
              <a:gd name="connsiteY82" fmla="*/ 442130 h 1745797"/>
              <a:gd name="connsiteX83" fmla="*/ 6366289 w 8715154"/>
              <a:gd name="connsiteY83" fmla="*/ 646218 h 1745797"/>
              <a:gd name="connsiteX84" fmla="*/ 6342022 w 8715154"/>
              <a:gd name="connsiteY84" fmla="*/ 466640 h 1745797"/>
              <a:gd name="connsiteX85" fmla="*/ 6167054 w 8715154"/>
              <a:gd name="connsiteY85" fmla="*/ 466640 h 1745797"/>
              <a:gd name="connsiteX86" fmla="*/ 6167054 w 8715154"/>
              <a:gd name="connsiteY86" fmla="*/ 1721022 h 1745797"/>
              <a:gd name="connsiteX87" fmla="*/ 7471670 w 8715154"/>
              <a:gd name="connsiteY87" fmla="*/ 1094195 h 1745797"/>
              <a:gd name="connsiteX88" fmla="*/ 8093886 w 8715154"/>
              <a:gd name="connsiteY88" fmla="*/ 1745775 h 1745797"/>
              <a:gd name="connsiteX89" fmla="*/ 8715132 w 8715154"/>
              <a:gd name="connsiteY89" fmla="*/ 1094195 h 1745797"/>
              <a:gd name="connsiteX90" fmla="*/ 8093158 w 8715154"/>
              <a:gd name="connsiteY90" fmla="*/ 442615 h 1745797"/>
              <a:gd name="connsiteX91" fmla="*/ 7470942 w 8715154"/>
              <a:gd name="connsiteY91" fmla="*/ 1094195 h 17457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Lst>
            <a:rect l="l" t="t" r="r" b="b"/>
            <a:pathLst>
              <a:path w="8715154" h="1745797">
                <a:moveTo>
                  <a:pt x="8508859" y="1094195"/>
                </a:moveTo>
                <a:cubicBezTo>
                  <a:pt x="8508859" y="1366960"/>
                  <a:pt x="8341656" y="1566196"/>
                  <a:pt x="8093401" y="1566196"/>
                </a:cubicBezTo>
                <a:cubicBezTo>
                  <a:pt x="7845145" y="1566196"/>
                  <a:pt x="7677700" y="1366960"/>
                  <a:pt x="7677700" y="1094195"/>
                </a:cubicBezTo>
                <a:cubicBezTo>
                  <a:pt x="7677700" y="821429"/>
                  <a:pt x="7844903" y="621951"/>
                  <a:pt x="8093401" y="621951"/>
                </a:cubicBezTo>
                <a:cubicBezTo>
                  <a:pt x="8341899" y="621951"/>
                  <a:pt x="8508859" y="821186"/>
                  <a:pt x="8508859" y="1094195"/>
                </a:cubicBezTo>
                <a:close/>
                <a:moveTo>
                  <a:pt x="206493" y="1094195"/>
                </a:moveTo>
                <a:cubicBezTo>
                  <a:pt x="206493" y="833563"/>
                  <a:pt x="354039" y="621951"/>
                  <a:pt x="609817" y="621951"/>
                </a:cubicBezTo>
                <a:cubicBezTo>
                  <a:pt x="791580" y="621951"/>
                  <a:pt x="919469" y="725330"/>
                  <a:pt x="956356" y="894959"/>
                </a:cubicBezTo>
                <a:lnTo>
                  <a:pt x="1162871" y="894959"/>
                </a:lnTo>
                <a:cubicBezTo>
                  <a:pt x="1111424" y="614671"/>
                  <a:pt x="907093" y="442615"/>
                  <a:pt x="609817" y="442615"/>
                </a:cubicBezTo>
                <a:cubicBezTo>
                  <a:pt x="240952" y="442615"/>
                  <a:pt x="-23" y="709556"/>
                  <a:pt x="-23" y="1094195"/>
                </a:cubicBezTo>
                <a:cubicBezTo>
                  <a:pt x="-23" y="1478833"/>
                  <a:pt x="240952" y="1745775"/>
                  <a:pt x="609817" y="1745775"/>
                </a:cubicBezTo>
                <a:cubicBezTo>
                  <a:pt x="907093" y="1745775"/>
                  <a:pt x="1111424" y="1573476"/>
                  <a:pt x="1162871" y="1293187"/>
                </a:cubicBezTo>
                <a:lnTo>
                  <a:pt x="956356" y="1293187"/>
                </a:lnTo>
                <a:cubicBezTo>
                  <a:pt x="919469" y="1463059"/>
                  <a:pt x="791580" y="1566196"/>
                  <a:pt x="609817" y="1566196"/>
                </a:cubicBezTo>
                <a:cubicBezTo>
                  <a:pt x="354039" y="1566196"/>
                  <a:pt x="206493" y="1354827"/>
                  <a:pt x="206493" y="1094195"/>
                </a:cubicBezTo>
                <a:close/>
                <a:moveTo>
                  <a:pt x="2526943" y="467125"/>
                </a:moveTo>
                <a:lnTo>
                  <a:pt x="2352217" y="467125"/>
                </a:lnTo>
                <a:lnTo>
                  <a:pt x="2325280" y="663934"/>
                </a:lnTo>
                <a:cubicBezTo>
                  <a:pt x="2239131" y="528521"/>
                  <a:pt x="2094012" y="442615"/>
                  <a:pt x="1895019" y="442615"/>
                </a:cubicBezTo>
                <a:cubicBezTo>
                  <a:pt x="1548238" y="442615"/>
                  <a:pt x="1292459" y="709556"/>
                  <a:pt x="1292459" y="1094195"/>
                </a:cubicBezTo>
                <a:cubicBezTo>
                  <a:pt x="1292459" y="1478833"/>
                  <a:pt x="1548723" y="1745775"/>
                  <a:pt x="1895990" y="1745775"/>
                </a:cubicBezTo>
                <a:cubicBezTo>
                  <a:pt x="2094983" y="1745775"/>
                  <a:pt x="2240102" y="1659625"/>
                  <a:pt x="2326251" y="1524456"/>
                </a:cubicBezTo>
                <a:lnTo>
                  <a:pt x="2353188" y="1721022"/>
                </a:lnTo>
                <a:lnTo>
                  <a:pt x="2526943" y="1721022"/>
                </a:lnTo>
                <a:lnTo>
                  <a:pt x="2526943" y="467125"/>
                </a:lnTo>
                <a:close/>
                <a:moveTo>
                  <a:pt x="1499460" y="1094195"/>
                </a:moveTo>
                <a:cubicBezTo>
                  <a:pt x="1499460" y="818760"/>
                  <a:pt x="1669332" y="621951"/>
                  <a:pt x="1912006" y="621951"/>
                </a:cubicBezTo>
                <a:cubicBezTo>
                  <a:pt x="2162689" y="621951"/>
                  <a:pt x="2327464" y="845696"/>
                  <a:pt x="2327464" y="1094195"/>
                </a:cubicBezTo>
                <a:cubicBezTo>
                  <a:pt x="2327464" y="1342693"/>
                  <a:pt x="2162931" y="1566196"/>
                  <a:pt x="1912734" y="1566196"/>
                </a:cubicBezTo>
                <a:cubicBezTo>
                  <a:pt x="1670060" y="1566196"/>
                  <a:pt x="1500188" y="1369630"/>
                  <a:pt x="1500188" y="1094195"/>
                </a:cubicBezTo>
                <a:close/>
                <a:moveTo>
                  <a:pt x="2772286" y="467125"/>
                </a:moveTo>
                <a:lnTo>
                  <a:pt x="2772286" y="1721022"/>
                </a:lnTo>
                <a:lnTo>
                  <a:pt x="2973948" y="1721022"/>
                </a:lnTo>
                <a:lnTo>
                  <a:pt x="2973948" y="1062162"/>
                </a:lnTo>
                <a:cubicBezTo>
                  <a:pt x="2973948" y="843755"/>
                  <a:pt x="3064708" y="663934"/>
                  <a:pt x="3330437" y="663934"/>
                </a:cubicBezTo>
                <a:lnTo>
                  <a:pt x="3419012" y="663934"/>
                </a:lnTo>
                <a:lnTo>
                  <a:pt x="3419012" y="467125"/>
                </a:lnTo>
                <a:lnTo>
                  <a:pt x="3352035" y="467125"/>
                </a:lnTo>
                <a:cubicBezTo>
                  <a:pt x="3147946" y="467125"/>
                  <a:pt x="3044566" y="543325"/>
                  <a:pt x="2973463" y="663934"/>
                </a:cubicBezTo>
                <a:lnTo>
                  <a:pt x="2946283" y="467125"/>
                </a:lnTo>
                <a:close/>
                <a:moveTo>
                  <a:pt x="4468335" y="-23"/>
                </a:moveTo>
                <a:lnTo>
                  <a:pt x="4468335" y="668787"/>
                </a:lnTo>
                <a:cubicBezTo>
                  <a:pt x="4382186" y="530948"/>
                  <a:pt x="4237067" y="442615"/>
                  <a:pt x="4038074" y="442615"/>
                </a:cubicBezTo>
                <a:cubicBezTo>
                  <a:pt x="3691293" y="442615"/>
                  <a:pt x="3435514" y="709556"/>
                  <a:pt x="3435514" y="1094195"/>
                </a:cubicBezTo>
                <a:cubicBezTo>
                  <a:pt x="3435514" y="1478833"/>
                  <a:pt x="3691778" y="1745775"/>
                  <a:pt x="4037831" y="1745775"/>
                </a:cubicBezTo>
                <a:cubicBezTo>
                  <a:pt x="4236825" y="1745775"/>
                  <a:pt x="4381944" y="1659625"/>
                  <a:pt x="4468093" y="1524456"/>
                </a:cubicBezTo>
                <a:lnTo>
                  <a:pt x="4495030" y="1721022"/>
                </a:lnTo>
                <a:lnTo>
                  <a:pt x="4669755" y="1721022"/>
                </a:lnTo>
                <a:lnTo>
                  <a:pt x="4669755" y="-23"/>
                </a:lnTo>
                <a:close/>
                <a:moveTo>
                  <a:pt x="3641787" y="1094195"/>
                </a:moveTo>
                <a:cubicBezTo>
                  <a:pt x="3641787" y="818760"/>
                  <a:pt x="3811659" y="621951"/>
                  <a:pt x="4054333" y="621951"/>
                </a:cubicBezTo>
                <a:cubicBezTo>
                  <a:pt x="4305016" y="621951"/>
                  <a:pt x="4469791" y="845696"/>
                  <a:pt x="4469791" y="1094195"/>
                </a:cubicBezTo>
                <a:cubicBezTo>
                  <a:pt x="4469791" y="1342693"/>
                  <a:pt x="4305744" y="1566196"/>
                  <a:pt x="4055789" y="1566196"/>
                </a:cubicBezTo>
                <a:cubicBezTo>
                  <a:pt x="3813115" y="1566196"/>
                  <a:pt x="3643243" y="1369630"/>
                  <a:pt x="3643243" y="1094195"/>
                </a:cubicBezTo>
                <a:close/>
                <a:moveTo>
                  <a:pt x="5938941" y="904666"/>
                </a:moveTo>
                <a:cubicBezTo>
                  <a:pt x="5938941" y="607148"/>
                  <a:pt x="5756935" y="443586"/>
                  <a:pt x="5434906" y="443586"/>
                </a:cubicBezTo>
                <a:cubicBezTo>
                  <a:pt x="5132292" y="443586"/>
                  <a:pt x="4933299" y="590889"/>
                  <a:pt x="4903693" y="839387"/>
                </a:cubicBezTo>
                <a:lnTo>
                  <a:pt x="5105355" y="839387"/>
                </a:lnTo>
                <a:cubicBezTo>
                  <a:pt x="5129622" y="713924"/>
                  <a:pt x="5238098" y="620980"/>
                  <a:pt x="5424957" y="620980"/>
                </a:cubicBezTo>
                <a:cubicBezTo>
                  <a:pt x="5621765" y="620980"/>
                  <a:pt x="5737279" y="724359"/>
                  <a:pt x="5737279" y="906122"/>
                </a:cubicBezTo>
                <a:lnTo>
                  <a:pt x="5737279" y="981109"/>
                </a:lnTo>
                <a:lnTo>
                  <a:pt x="5368414" y="981109"/>
                </a:lnTo>
                <a:cubicBezTo>
                  <a:pt x="5043958" y="981109"/>
                  <a:pt x="4864380" y="1121131"/>
                  <a:pt x="4864380" y="1364534"/>
                </a:cubicBezTo>
                <a:cubicBezTo>
                  <a:pt x="4864380" y="1607936"/>
                  <a:pt x="5048812" y="1745775"/>
                  <a:pt x="5316724" y="1745775"/>
                </a:cubicBezTo>
                <a:cubicBezTo>
                  <a:pt x="5518386" y="1745775"/>
                  <a:pt x="5648702" y="1666905"/>
                  <a:pt x="5747228" y="1524456"/>
                </a:cubicBezTo>
                <a:lnTo>
                  <a:pt x="5764458" y="1721022"/>
                </a:lnTo>
                <a:lnTo>
                  <a:pt x="5938941" y="1721022"/>
                </a:lnTo>
                <a:lnTo>
                  <a:pt x="5938941" y="904666"/>
                </a:lnTo>
                <a:close/>
                <a:moveTo>
                  <a:pt x="5737279" y="1147340"/>
                </a:moveTo>
                <a:lnTo>
                  <a:pt x="5737279" y="1208737"/>
                </a:lnTo>
                <a:cubicBezTo>
                  <a:pt x="5737279" y="1427143"/>
                  <a:pt x="5584879" y="1572748"/>
                  <a:pt x="5346330" y="1572748"/>
                </a:cubicBezTo>
                <a:cubicBezTo>
                  <a:pt x="5169421" y="1572748"/>
                  <a:pt x="5066042" y="1494121"/>
                  <a:pt x="5066042" y="1354341"/>
                </a:cubicBezTo>
                <a:cubicBezTo>
                  <a:pt x="5066042" y="1221356"/>
                  <a:pt x="5163112" y="1147826"/>
                  <a:pt x="5375936" y="1147826"/>
                </a:cubicBezTo>
                <a:close/>
                <a:moveTo>
                  <a:pt x="6167054" y="1721022"/>
                </a:moveTo>
                <a:lnTo>
                  <a:pt x="6368716" y="1721022"/>
                </a:lnTo>
                <a:lnTo>
                  <a:pt x="6368716" y="1094195"/>
                </a:lnTo>
                <a:cubicBezTo>
                  <a:pt x="6368716" y="806383"/>
                  <a:pt x="6508982" y="626805"/>
                  <a:pt x="6749957" y="626805"/>
                </a:cubicBezTo>
                <a:cubicBezTo>
                  <a:pt x="6963753" y="626805"/>
                  <a:pt x="7086789" y="769497"/>
                  <a:pt x="7086789" y="1030129"/>
                </a:cubicBezTo>
                <a:lnTo>
                  <a:pt x="7086789" y="1721022"/>
                </a:lnTo>
                <a:lnTo>
                  <a:pt x="7288209" y="1721022"/>
                </a:lnTo>
                <a:lnTo>
                  <a:pt x="7288209" y="1017267"/>
                </a:lnTo>
                <a:cubicBezTo>
                  <a:pt x="7288209" y="621466"/>
                  <a:pt x="7084120" y="442130"/>
                  <a:pt x="6784174" y="442130"/>
                </a:cubicBezTo>
                <a:cubicBezTo>
                  <a:pt x="6599742" y="442130"/>
                  <a:pt x="6462146" y="508380"/>
                  <a:pt x="6366289" y="646218"/>
                </a:cubicBezTo>
                <a:lnTo>
                  <a:pt x="6342022" y="466640"/>
                </a:lnTo>
                <a:lnTo>
                  <a:pt x="6167054" y="466640"/>
                </a:lnTo>
                <a:lnTo>
                  <a:pt x="6167054" y="1721022"/>
                </a:lnTo>
                <a:close/>
                <a:moveTo>
                  <a:pt x="7471670" y="1094195"/>
                </a:moveTo>
                <a:cubicBezTo>
                  <a:pt x="7471670" y="1477620"/>
                  <a:pt x="7727448" y="1745775"/>
                  <a:pt x="8093886" y="1745775"/>
                </a:cubicBezTo>
                <a:cubicBezTo>
                  <a:pt x="8460324" y="1745775"/>
                  <a:pt x="8715132" y="1477620"/>
                  <a:pt x="8715132" y="1094195"/>
                </a:cubicBezTo>
                <a:cubicBezTo>
                  <a:pt x="8715132" y="710770"/>
                  <a:pt x="8459353" y="442615"/>
                  <a:pt x="8093158" y="442615"/>
                </a:cubicBezTo>
                <a:cubicBezTo>
                  <a:pt x="7726963" y="442615"/>
                  <a:pt x="7470942" y="709556"/>
                  <a:pt x="7470942" y="1094195"/>
                </a:cubicBezTo>
                <a:close/>
              </a:path>
            </a:pathLst>
          </a:custGeom>
          <a:solidFill>
            <a:schemeClr val="accent1"/>
          </a:solidFill>
          <a:ln w="24250" cap="flat">
            <a:noFill/>
            <a:prstDash val="solid"/>
            <a:miter/>
          </a:ln>
        </p:spPr>
        <p:txBody>
          <a:bodyPr rtlCol="0" anchor="ctr"/>
          <a:lstStyle/>
          <a:p>
            <a:endParaRPr lang="en-GB" sz="2505"/>
          </a:p>
        </p:txBody>
      </p:sp>
      <p:sp>
        <p:nvSpPr>
          <p:cNvPr id="12" name="Date Placeholder 3">
            <a:extLst>
              <a:ext uri="{FF2B5EF4-FFF2-40B4-BE49-F238E27FC236}">
                <a16:creationId xmlns:a16="http://schemas.microsoft.com/office/drawing/2014/main" id="{87BBC4CF-B91E-4A5D-983C-7E540F89D0CD}"/>
              </a:ext>
            </a:extLst>
          </p:cNvPr>
          <p:cNvSpPr>
            <a:spLocks noGrp="1"/>
          </p:cNvSpPr>
          <p:nvPr>
            <p:ph type="dt" sz="half" idx="10"/>
            <p:custDataLst>
              <p:tags r:id="rId1"/>
            </p:custDataLst>
          </p:nvPr>
        </p:nvSpPr>
        <p:spPr>
          <a:xfrm>
            <a:off x="298160" y="3744002"/>
            <a:ext cx="3696000" cy="228609"/>
          </a:xfrm>
          <a:prstGeom prst="rect">
            <a:avLst/>
          </a:prstGeom>
        </p:spPr>
        <p:txBody>
          <a:bodyPr/>
          <a:lstStyle>
            <a:lvl1pPr algn="l">
              <a:defRPr sz="1867">
                <a:solidFill>
                  <a:schemeClr val="accent5"/>
                </a:solidFill>
              </a:defRPr>
            </a:lvl1pPr>
          </a:lstStyle>
          <a:p>
            <a:r>
              <a:rPr lang="en-US"/>
              <a:t>2e </a:t>
            </a:r>
            <a:r>
              <a:rPr lang="en-US" err="1"/>
              <a:t>kwartaal</a:t>
            </a:r>
            <a:r>
              <a:rPr lang="en-US"/>
              <a:t> 2023</a:t>
            </a:r>
            <a:endParaRPr lang="en-GB" noProof="0"/>
          </a:p>
        </p:txBody>
      </p:sp>
      <p:sp>
        <p:nvSpPr>
          <p:cNvPr id="13" name="Text Placeholder 3">
            <a:extLst>
              <a:ext uri="{FF2B5EF4-FFF2-40B4-BE49-F238E27FC236}">
                <a16:creationId xmlns:a16="http://schemas.microsoft.com/office/drawing/2014/main" id="{7A783A80-4577-4955-8D08-A27B1BCFFD15}"/>
              </a:ext>
            </a:extLst>
          </p:cNvPr>
          <p:cNvSpPr>
            <a:spLocks noGrp="1"/>
          </p:cNvSpPr>
          <p:nvPr>
            <p:ph type="body" sz="half" idx="2" hasCustomPrompt="1"/>
          </p:nvPr>
        </p:nvSpPr>
        <p:spPr>
          <a:xfrm>
            <a:off x="298160" y="4032001"/>
            <a:ext cx="3696000" cy="573867"/>
          </a:xfrm>
          <a:prstGeom prst="rect">
            <a:avLst/>
          </a:prstGeom>
        </p:spPr>
        <p:txBody>
          <a:bodyPr/>
          <a:lstStyle>
            <a:lvl1pPr marL="0" indent="0">
              <a:spcBef>
                <a:spcPts val="0"/>
              </a:spcBef>
              <a:buNone/>
              <a:defRPr sz="1867">
                <a:solidFill>
                  <a:schemeClr val="accent5"/>
                </a:solidFill>
              </a:defRPr>
            </a:lvl1pPr>
            <a:lvl2pPr marL="457182" indent="0">
              <a:buNone/>
              <a:defRPr sz="1400"/>
            </a:lvl2pPr>
            <a:lvl3pPr marL="914360" indent="0">
              <a:buNone/>
              <a:defRPr sz="1200"/>
            </a:lvl3pPr>
            <a:lvl4pPr marL="1371540" indent="0">
              <a:buNone/>
              <a:defRPr sz="1000"/>
            </a:lvl4pPr>
            <a:lvl5pPr marL="1828721" indent="0">
              <a:buNone/>
              <a:defRPr sz="1000"/>
            </a:lvl5pPr>
            <a:lvl6pPr marL="2285902" indent="0">
              <a:buNone/>
              <a:defRPr sz="1000"/>
            </a:lvl6pPr>
            <a:lvl7pPr marL="2743081" indent="0">
              <a:buNone/>
              <a:defRPr sz="1000"/>
            </a:lvl7pPr>
            <a:lvl8pPr marL="3200261" indent="0">
              <a:buNone/>
              <a:defRPr sz="1000"/>
            </a:lvl8pPr>
            <a:lvl9pPr marL="3657442" indent="0">
              <a:buNone/>
              <a:defRPr sz="1000"/>
            </a:lvl9pPr>
          </a:lstStyle>
          <a:p>
            <a:pPr lvl="0"/>
            <a:r>
              <a:rPr lang="en-GB" noProof="0"/>
              <a:t>Extra information</a:t>
            </a:r>
          </a:p>
        </p:txBody>
      </p:sp>
      <p:sp>
        <p:nvSpPr>
          <p:cNvPr id="8" name="Text Placeholder 2">
            <a:extLst>
              <a:ext uri="{FF2B5EF4-FFF2-40B4-BE49-F238E27FC236}">
                <a16:creationId xmlns:a16="http://schemas.microsoft.com/office/drawing/2014/main" id="{52C01766-1624-4FDC-B252-991F5C1E1F8A}"/>
              </a:ext>
            </a:extLst>
          </p:cNvPr>
          <p:cNvSpPr>
            <a:spLocks noGrp="1"/>
          </p:cNvSpPr>
          <p:nvPr>
            <p:ph type="body" sz="quarter" idx="11" hasCustomPrompt="1"/>
          </p:nvPr>
        </p:nvSpPr>
        <p:spPr>
          <a:xfrm>
            <a:off x="298160" y="2480584"/>
            <a:ext cx="7656000" cy="850293"/>
          </a:xfrm>
        </p:spPr>
        <p:txBody>
          <a:bodyPr anchor="b"/>
          <a:lstStyle>
            <a:lvl1pPr marL="13" indent="0">
              <a:buNone/>
              <a:defRPr sz="2400" baseline="0">
                <a:solidFill>
                  <a:schemeClr val="accent1"/>
                </a:solidFill>
              </a:defRPr>
            </a:lvl1pPr>
          </a:lstStyle>
          <a:p>
            <a:pPr lvl="0"/>
            <a:r>
              <a:rPr lang="en-GB" noProof="0"/>
              <a:t>Click to edit subtitle: maximum of two lines</a:t>
            </a:r>
          </a:p>
        </p:txBody>
      </p:sp>
      <p:sp>
        <p:nvSpPr>
          <p:cNvPr id="9" name="Rechthoek 14">
            <a:extLst>
              <a:ext uri="{FF2B5EF4-FFF2-40B4-BE49-F238E27FC236}">
                <a16:creationId xmlns:a16="http://schemas.microsoft.com/office/drawing/2014/main" id="{1F423FCF-ED1D-49AF-A834-03964752B33D}"/>
              </a:ext>
            </a:extLst>
          </p:cNvPr>
          <p:cNvSpPr/>
          <p:nvPr/>
        </p:nvSpPr>
        <p:spPr>
          <a:xfrm>
            <a:off x="287999" y="3456000"/>
            <a:ext cx="3696000" cy="72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79" noProof="0"/>
          </a:p>
        </p:txBody>
      </p:sp>
      <p:sp>
        <p:nvSpPr>
          <p:cNvPr id="16" name="Title 1">
            <a:extLst>
              <a:ext uri="{FF2B5EF4-FFF2-40B4-BE49-F238E27FC236}">
                <a16:creationId xmlns:a16="http://schemas.microsoft.com/office/drawing/2014/main" id="{63837DFB-A786-40CE-864E-7D4B32F8A3C6}"/>
              </a:ext>
            </a:extLst>
          </p:cNvPr>
          <p:cNvSpPr>
            <a:spLocks noGrp="1"/>
          </p:cNvSpPr>
          <p:nvPr>
            <p:ph type="title" hasCustomPrompt="1"/>
          </p:nvPr>
        </p:nvSpPr>
        <p:spPr>
          <a:xfrm>
            <a:off x="298160" y="439553"/>
            <a:ext cx="7656000" cy="1981641"/>
          </a:xfrm>
        </p:spPr>
        <p:txBody>
          <a:bodyPr anchor="t"/>
          <a:lstStyle>
            <a:lvl1pPr>
              <a:spcBef>
                <a:spcPts val="0"/>
              </a:spcBef>
              <a:spcAft>
                <a:spcPts val="800"/>
              </a:spcAft>
              <a:defRPr sz="4800" b="0">
                <a:solidFill>
                  <a:schemeClr val="accent1"/>
                </a:solidFill>
              </a:defRPr>
            </a:lvl1pPr>
          </a:lstStyle>
          <a:p>
            <a:r>
              <a:rPr lang="en-GB" noProof="0"/>
              <a:t>Click to edit Master title style for events</a:t>
            </a:r>
          </a:p>
        </p:txBody>
      </p:sp>
      <p:sp>
        <p:nvSpPr>
          <p:cNvPr id="10" name="TextBox 9" hidden="1">
            <a:extLst>
              <a:ext uri="{FF2B5EF4-FFF2-40B4-BE49-F238E27FC236}">
                <a16:creationId xmlns:a16="http://schemas.microsoft.com/office/drawing/2014/main" id="{810B5485-D759-64A5-C3B8-B6D4D0EC5F7F}"/>
              </a:ext>
            </a:extLst>
          </p:cNvPr>
          <p:cNvSpPr txBox="1"/>
          <p:nvPr userDrawn="1">
            <p:custDataLst>
              <p:tags r:id="rId2"/>
            </p:custDataLst>
          </p:nvPr>
        </p:nvSpPr>
        <p:spPr>
          <a:xfrm>
            <a:off x="8076002" y="174035"/>
            <a:ext cx="1046788" cy="379656"/>
          </a:xfrm>
          <a:prstGeom prst="rect">
            <a:avLst/>
          </a:prstGeom>
          <a:noFill/>
          <a:ln w="19050">
            <a:solidFill>
              <a:srgbClr val="FF0000"/>
            </a:solidFill>
          </a:ln>
        </p:spPr>
        <p:txBody>
          <a:bodyPr wrap="square" rtlCol="0">
            <a:spAutoFit/>
          </a:bodyPr>
          <a:lstStyle/>
          <a:p>
            <a:r>
              <a:rPr lang="nl-NL" sz="1867">
                <a:solidFill>
                  <a:srgbClr val="FF0000"/>
                </a:solidFill>
              </a:rPr>
              <a:t>DRAFT</a:t>
            </a:r>
          </a:p>
        </p:txBody>
      </p:sp>
    </p:spTree>
    <p:extLst>
      <p:ext uri="{BB962C8B-B14F-4D97-AF65-F5344CB8AC3E}">
        <p14:creationId xmlns:p14="http://schemas.microsoft.com/office/powerpoint/2010/main" val="240217360"/>
      </p:ext>
    </p:extLst>
  </p:cSld>
  <p:clrMapOvr>
    <a:masterClrMapping/>
  </p:clrMapOvr>
  <p:hf hdr="0" dt="0"/>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Slide (Green) for Events">
    <p:bg>
      <p:bgRef idx="1001">
        <a:schemeClr val="bg1"/>
      </p:bgRef>
    </p:bg>
    <p:spTree>
      <p:nvGrpSpPr>
        <p:cNvPr id="1" name=""/>
        <p:cNvGrpSpPr/>
        <p:nvPr/>
      </p:nvGrpSpPr>
      <p:grpSpPr>
        <a:xfrm>
          <a:off x="0" y="0"/>
          <a:ext cx="0" cy="0"/>
          <a:chOff x="0" y="0"/>
          <a:chExt cx="0" cy="0"/>
        </a:xfrm>
      </p:grpSpPr>
      <p:sp>
        <p:nvSpPr>
          <p:cNvPr id="8" name="TextBox 7" hidden="1">
            <a:extLst>
              <a:ext uri="{FF2B5EF4-FFF2-40B4-BE49-F238E27FC236}">
                <a16:creationId xmlns:a16="http://schemas.microsoft.com/office/drawing/2014/main" id="{C980DE41-C24E-114D-C0F9-D2A754222B7C}"/>
              </a:ext>
            </a:extLst>
          </p:cNvPr>
          <p:cNvSpPr txBox="1"/>
          <p:nvPr userDrawn="1">
            <p:custDataLst>
              <p:tags r:id="rId1"/>
            </p:custDataLst>
          </p:nvPr>
        </p:nvSpPr>
        <p:spPr>
          <a:xfrm>
            <a:off x="8076002" y="174035"/>
            <a:ext cx="1046788" cy="379656"/>
          </a:xfrm>
          <a:prstGeom prst="rect">
            <a:avLst/>
          </a:prstGeom>
          <a:noFill/>
          <a:ln w="19050">
            <a:solidFill>
              <a:srgbClr val="FF0000"/>
            </a:solidFill>
          </a:ln>
        </p:spPr>
        <p:txBody>
          <a:bodyPr wrap="square" rtlCol="0">
            <a:spAutoFit/>
          </a:bodyPr>
          <a:lstStyle/>
          <a:p>
            <a:r>
              <a:rPr lang="nl-NL" sz="1867">
                <a:solidFill>
                  <a:srgbClr val="FF0000"/>
                </a:solidFill>
              </a:rPr>
              <a:t>DRAFT</a:t>
            </a:r>
          </a:p>
        </p:txBody>
      </p:sp>
    </p:spTree>
    <p:extLst>
      <p:ext uri="{BB962C8B-B14F-4D97-AF65-F5344CB8AC3E}">
        <p14:creationId xmlns:p14="http://schemas.microsoft.com/office/powerpoint/2010/main" val="2377596299"/>
      </p:ext>
    </p:extLst>
  </p:cSld>
  <p:clrMapOvr>
    <a:overrideClrMapping bg1="lt1" tx1="dk1" bg2="lt2" tx2="dk2" accent1="accent1" accent2="accent2" accent3="accent3" accent4="accent4" accent5="accent5" accent6="accent6" hlink="hlink" folHlink="folHlink"/>
  </p:clrMapOvr>
  <p:hf hdr="0" dt="0"/>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Title Slide &amp; Image (White) for Events">
    <p:spTree>
      <p:nvGrpSpPr>
        <p:cNvPr id="1" name=""/>
        <p:cNvGrpSpPr/>
        <p:nvPr/>
      </p:nvGrpSpPr>
      <p:grpSpPr>
        <a:xfrm>
          <a:off x="0" y="0"/>
          <a:ext cx="0" cy="0"/>
          <a:chOff x="0" y="0"/>
          <a:chExt cx="0" cy="0"/>
        </a:xfrm>
      </p:grpSpPr>
      <p:sp>
        <p:nvSpPr>
          <p:cNvPr id="9" name="Picture Placeholder 2">
            <a:extLst>
              <a:ext uri="{FF2B5EF4-FFF2-40B4-BE49-F238E27FC236}">
                <a16:creationId xmlns:a16="http://schemas.microsoft.com/office/drawing/2014/main" id="{3A91F3E6-3575-6D4E-9E22-D7FE94D7EE55}"/>
              </a:ext>
            </a:extLst>
          </p:cNvPr>
          <p:cNvSpPr>
            <a:spLocks noGrp="1"/>
          </p:cNvSpPr>
          <p:nvPr>
            <p:ph type="pic" idx="11" hasCustomPrompt="1"/>
          </p:nvPr>
        </p:nvSpPr>
        <p:spPr>
          <a:xfrm>
            <a:off x="4269330" y="0"/>
            <a:ext cx="7922673" cy="3528000"/>
          </a:xfrm>
          <a:prstGeom prst="rect">
            <a:avLst/>
          </a:prstGeom>
          <a:solidFill>
            <a:schemeClr val="bg1">
              <a:lumMod val="95000"/>
            </a:schemeClr>
          </a:solidFill>
        </p:spPr>
        <p:txBody>
          <a:bodyPr lIns="360000" tIns="360000" rIns="360000" bIns="360000" anchor="t"/>
          <a:lstStyle>
            <a:lvl1pPr marL="0" indent="0" algn="ctr">
              <a:buNone/>
              <a:defRPr sz="1452">
                <a:solidFill>
                  <a:schemeClr val="bg1">
                    <a:lumMod val="50000"/>
                  </a:schemeClr>
                </a:solidFill>
              </a:defRPr>
            </a:lvl1pPr>
            <a:lvl2pPr marL="457182" indent="0">
              <a:buNone/>
              <a:defRPr sz="2800"/>
            </a:lvl2pPr>
            <a:lvl3pPr marL="914360" indent="0">
              <a:buNone/>
              <a:defRPr sz="2400"/>
            </a:lvl3pPr>
            <a:lvl4pPr marL="1371540" indent="0">
              <a:buNone/>
              <a:defRPr sz="2000"/>
            </a:lvl4pPr>
            <a:lvl5pPr marL="1828721" indent="0">
              <a:buNone/>
              <a:defRPr sz="2000"/>
            </a:lvl5pPr>
            <a:lvl6pPr marL="2285902" indent="0">
              <a:buNone/>
              <a:defRPr sz="2000"/>
            </a:lvl6pPr>
            <a:lvl7pPr marL="2743081" indent="0">
              <a:buNone/>
              <a:defRPr sz="2000"/>
            </a:lvl7pPr>
            <a:lvl8pPr marL="3200261" indent="0">
              <a:buNone/>
              <a:defRPr sz="2000"/>
            </a:lvl8pPr>
            <a:lvl9pPr marL="3657442" indent="0">
              <a:buNone/>
              <a:defRPr sz="2000"/>
            </a:lvl9pPr>
          </a:lstStyle>
          <a:p>
            <a:r>
              <a:rPr lang="nl-NL" noProof="0"/>
              <a:t>Click the icon to add an image</a:t>
            </a:r>
          </a:p>
        </p:txBody>
      </p:sp>
      <p:sp>
        <p:nvSpPr>
          <p:cNvPr id="11" name="Rechthoek 10">
            <a:extLst>
              <a:ext uri="{FF2B5EF4-FFF2-40B4-BE49-F238E27FC236}">
                <a16:creationId xmlns:a16="http://schemas.microsoft.com/office/drawing/2014/main" id="{347E7062-4B42-BD42-931D-2B765B193AE6}"/>
              </a:ext>
            </a:extLst>
          </p:cNvPr>
          <p:cNvSpPr/>
          <p:nvPr/>
        </p:nvSpPr>
        <p:spPr>
          <a:xfrm>
            <a:off x="287999" y="3456000"/>
            <a:ext cx="3696000" cy="72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279" noProof="0"/>
          </a:p>
        </p:txBody>
      </p:sp>
      <p:sp>
        <p:nvSpPr>
          <p:cNvPr id="2" name="Picture 7">
            <a:extLst>
              <a:ext uri="{FF2B5EF4-FFF2-40B4-BE49-F238E27FC236}">
                <a16:creationId xmlns:a16="http://schemas.microsoft.com/office/drawing/2014/main" id="{5C5A67EE-F352-4CB7-AB75-254C051991BA}"/>
              </a:ext>
            </a:extLst>
          </p:cNvPr>
          <p:cNvSpPr/>
          <p:nvPr/>
        </p:nvSpPr>
        <p:spPr>
          <a:xfrm>
            <a:off x="277840" y="4295293"/>
            <a:ext cx="11620205" cy="2327729"/>
          </a:xfrm>
          <a:custGeom>
            <a:avLst/>
            <a:gdLst>
              <a:gd name="connsiteX0" fmla="*/ 8508859 w 8715154"/>
              <a:gd name="connsiteY0" fmla="*/ 1094195 h 1745797"/>
              <a:gd name="connsiteX1" fmla="*/ 8093401 w 8715154"/>
              <a:gd name="connsiteY1" fmla="*/ 1566196 h 1745797"/>
              <a:gd name="connsiteX2" fmla="*/ 7677700 w 8715154"/>
              <a:gd name="connsiteY2" fmla="*/ 1094195 h 1745797"/>
              <a:gd name="connsiteX3" fmla="*/ 8093401 w 8715154"/>
              <a:gd name="connsiteY3" fmla="*/ 621951 h 1745797"/>
              <a:gd name="connsiteX4" fmla="*/ 8508859 w 8715154"/>
              <a:gd name="connsiteY4" fmla="*/ 1094195 h 1745797"/>
              <a:gd name="connsiteX5" fmla="*/ 206493 w 8715154"/>
              <a:gd name="connsiteY5" fmla="*/ 1094195 h 1745797"/>
              <a:gd name="connsiteX6" fmla="*/ 609817 w 8715154"/>
              <a:gd name="connsiteY6" fmla="*/ 621951 h 1745797"/>
              <a:gd name="connsiteX7" fmla="*/ 956356 w 8715154"/>
              <a:gd name="connsiteY7" fmla="*/ 894959 h 1745797"/>
              <a:gd name="connsiteX8" fmla="*/ 1162871 w 8715154"/>
              <a:gd name="connsiteY8" fmla="*/ 894959 h 1745797"/>
              <a:gd name="connsiteX9" fmla="*/ 609817 w 8715154"/>
              <a:gd name="connsiteY9" fmla="*/ 442615 h 1745797"/>
              <a:gd name="connsiteX10" fmla="*/ -23 w 8715154"/>
              <a:gd name="connsiteY10" fmla="*/ 1094195 h 1745797"/>
              <a:gd name="connsiteX11" fmla="*/ 609817 w 8715154"/>
              <a:gd name="connsiteY11" fmla="*/ 1745775 h 1745797"/>
              <a:gd name="connsiteX12" fmla="*/ 1162871 w 8715154"/>
              <a:gd name="connsiteY12" fmla="*/ 1293187 h 1745797"/>
              <a:gd name="connsiteX13" fmla="*/ 956356 w 8715154"/>
              <a:gd name="connsiteY13" fmla="*/ 1293187 h 1745797"/>
              <a:gd name="connsiteX14" fmla="*/ 609817 w 8715154"/>
              <a:gd name="connsiteY14" fmla="*/ 1566196 h 1745797"/>
              <a:gd name="connsiteX15" fmla="*/ 206493 w 8715154"/>
              <a:gd name="connsiteY15" fmla="*/ 1094195 h 1745797"/>
              <a:gd name="connsiteX16" fmla="*/ 2526943 w 8715154"/>
              <a:gd name="connsiteY16" fmla="*/ 467125 h 1745797"/>
              <a:gd name="connsiteX17" fmla="*/ 2352217 w 8715154"/>
              <a:gd name="connsiteY17" fmla="*/ 467125 h 1745797"/>
              <a:gd name="connsiteX18" fmla="*/ 2325280 w 8715154"/>
              <a:gd name="connsiteY18" fmla="*/ 663934 h 1745797"/>
              <a:gd name="connsiteX19" fmla="*/ 1895019 w 8715154"/>
              <a:gd name="connsiteY19" fmla="*/ 442615 h 1745797"/>
              <a:gd name="connsiteX20" fmla="*/ 1292459 w 8715154"/>
              <a:gd name="connsiteY20" fmla="*/ 1094195 h 1745797"/>
              <a:gd name="connsiteX21" fmla="*/ 1895990 w 8715154"/>
              <a:gd name="connsiteY21" fmla="*/ 1745775 h 1745797"/>
              <a:gd name="connsiteX22" fmla="*/ 2326251 w 8715154"/>
              <a:gd name="connsiteY22" fmla="*/ 1524456 h 1745797"/>
              <a:gd name="connsiteX23" fmla="*/ 2353188 w 8715154"/>
              <a:gd name="connsiteY23" fmla="*/ 1721022 h 1745797"/>
              <a:gd name="connsiteX24" fmla="*/ 2526943 w 8715154"/>
              <a:gd name="connsiteY24" fmla="*/ 1721022 h 1745797"/>
              <a:gd name="connsiteX25" fmla="*/ 2526943 w 8715154"/>
              <a:gd name="connsiteY25" fmla="*/ 467125 h 1745797"/>
              <a:gd name="connsiteX26" fmla="*/ 1499460 w 8715154"/>
              <a:gd name="connsiteY26" fmla="*/ 1094195 h 1745797"/>
              <a:gd name="connsiteX27" fmla="*/ 1912006 w 8715154"/>
              <a:gd name="connsiteY27" fmla="*/ 621951 h 1745797"/>
              <a:gd name="connsiteX28" fmla="*/ 2327464 w 8715154"/>
              <a:gd name="connsiteY28" fmla="*/ 1094195 h 1745797"/>
              <a:gd name="connsiteX29" fmla="*/ 1912734 w 8715154"/>
              <a:gd name="connsiteY29" fmla="*/ 1566196 h 1745797"/>
              <a:gd name="connsiteX30" fmla="*/ 1500188 w 8715154"/>
              <a:gd name="connsiteY30" fmla="*/ 1094195 h 1745797"/>
              <a:gd name="connsiteX31" fmla="*/ 2772286 w 8715154"/>
              <a:gd name="connsiteY31" fmla="*/ 467125 h 1745797"/>
              <a:gd name="connsiteX32" fmla="*/ 2772286 w 8715154"/>
              <a:gd name="connsiteY32" fmla="*/ 1721022 h 1745797"/>
              <a:gd name="connsiteX33" fmla="*/ 2973948 w 8715154"/>
              <a:gd name="connsiteY33" fmla="*/ 1721022 h 1745797"/>
              <a:gd name="connsiteX34" fmla="*/ 2973948 w 8715154"/>
              <a:gd name="connsiteY34" fmla="*/ 1062162 h 1745797"/>
              <a:gd name="connsiteX35" fmla="*/ 3330437 w 8715154"/>
              <a:gd name="connsiteY35" fmla="*/ 663934 h 1745797"/>
              <a:gd name="connsiteX36" fmla="*/ 3419012 w 8715154"/>
              <a:gd name="connsiteY36" fmla="*/ 663934 h 1745797"/>
              <a:gd name="connsiteX37" fmla="*/ 3419012 w 8715154"/>
              <a:gd name="connsiteY37" fmla="*/ 467125 h 1745797"/>
              <a:gd name="connsiteX38" fmla="*/ 3352035 w 8715154"/>
              <a:gd name="connsiteY38" fmla="*/ 467125 h 1745797"/>
              <a:gd name="connsiteX39" fmla="*/ 2973463 w 8715154"/>
              <a:gd name="connsiteY39" fmla="*/ 663934 h 1745797"/>
              <a:gd name="connsiteX40" fmla="*/ 2946283 w 8715154"/>
              <a:gd name="connsiteY40" fmla="*/ 467125 h 1745797"/>
              <a:gd name="connsiteX41" fmla="*/ 4468335 w 8715154"/>
              <a:gd name="connsiteY41" fmla="*/ -23 h 1745797"/>
              <a:gd name="connsiteX42" fmla="*/ 4468335 w 8715154"/>
              <a:gd name="connsiteY42" fmla="*/ 668787 h 1745797"/>
              <a:gd name="connsiteX43" fmla="*/ 4038074 w 8715154"/>
              <a:gd name="connsiteY43" fmla="*/ 442615 h 1745797"/>
              <a:gd name="connsiteX44" fmla="*/ 3435514 w 8715154"/>
              <a:gd name="connsiteY44" fmla="*/ 1094195 h 1745797"/>
              <a:gd name="connsiteX45" fmla="*/ 4037831 w 8715154"/>
              <a:gd name="connsiteY45" fmla="*/ 1745775 h 1745797"/>
              <a:gd name="connsiteX46" fmla="*/ 4468093 w 8715154"/>
              <a:gd name="connsiteY46" fmla="*/ 1524456 h 1745797"/>
              <a:gd name="connsiteX47" fmla="*/ 4495030 w 8715154"/>
              <a:gd name="connsiteY47" fmla="*/ 1721022 h 1745797"/>
              <a:gd name="connsiteX48" fmla="*/ 4669755 w 8715154"/>
              <a:gd name="connsiteY48" fmla="*/ 1721022 h 1745797"/>
              <a:gd name="connsiteX49" fmla="*/ 4669755 w 8715154"/>
              <a:gd name="connsiteY49" fmla="*/ -23 h 1745797"/>
              <a:gd name="connsiteX50" fmla="*/ 3641787 w 8715154"/>
              <a:gd name="connsiteY50" fmla="*/ 1094195 h 1745797"/>
              <a:gd name="connsiteX51" fmla="*/ 4054333 w 8715154"/>
              <a:gd name="connsiteY51" fmla="*/ 621951 h 1745797"/>
              <a:gd name="connsiteX52" fmla="*/ 4469791 w 8715154"/>
              <a:gd name="connsiteY52" fmla="*/ 1094195 h 1745797"/>
              <a:gd name="connsiteX53" fmla="*/ 4055789 w 8715154"/>
              <a:gd name="connsiteY53" fmla="*/ 1566196 h 1745797"/>
              <a:gd name="connsiteX54" fmla="*/ 3643243 w 8715154"/>
              <a:gd name="connsiteY54" fmla="*/ 1094195 h 1745797"/>
              <a:gd name="connsiteX55" fmla="*/ 5938941 w 8715154"/>
              <a:gd name="connsiteY55" fmla="*/ 904666 h 1745797"/>
              <a:gd name="connsiteX56" fmla="*/ 5434906 w 8715154"/>
              <a:gd name="connsiteY56" fmla="*/ 443586 h 1745797"/>
              <a:gd name="connsiteX57" fmla="*/ 4903693 w 8715154"/>
              <a:gd name="connsiteY57" fmla="*/ 839387 h 1745797"/>
              <a:gd name="connsiteX58" fmla="*/ 5105355 w 8715154"/>
              <a:gd name="connsiteY58" fmla="*/ 839387 h 1745797"/>
              <a:gd name="connsiteX59" fmla="*/ 5424957 w 8715154"/>
              <a:gd name="connsiteY59" fmla="*/ 620980 h 1745797"/>
              <a:gd name="connsiteX60" fmla="*/ 5737279 w 8715154"/>
              <a:gd name="connsiteY60" fmla="*/ 906122 h 1745797"/>
              <a:gd name="connsiteX61" fmla="*/ 5737279 w 8715154"/>
              <a:gd name="connsiteY61" fmla="*/ 981109 h 1745797"/>
              <a:gd name="connsiteX62" fmla="*/ 5368414 w 8715154"/>
              <a:gd name="connsiteY62" fmla="*/ 981109 h 1745797"/>
              <a:gd name="connsiteX63" fmla="*/ 4864380 w 8715154"/>
              <a:gd name="connsiteY63" fmla="*/ 1364534 h 1745797"/>
              <a:gd name="connsiteX64" fmla="*/ 5316724 w 8715154"/>
              <a:gd name="connsiteY64" fmla="*/ 1745775 h 1745797"/>
              <a:gd name="connsiteX65" fmla="*/ 5747228 w 8715154"/>
              <a:gd name="connsiteY65" fmla="*/ 1524456 h 1745797"/>
              <a:gd name="connsiteX66" fmla="*/ 5764458 w 8715154"/>
              <a:gd name="connsiteY66" fmla="*/ 1721022 h 1745797"/>
              <a:gd name="connsiteX67" fmla="*/ 5938941 w 8715154"/>
              <a:gd name="connsiteY67" fmla="*/ 1721022 h 1745797"/>
              <a:gd name="connsiteX68" fmla="*/ 5938941 w 8715154"/>
              <a:gd name="connsiteY68" fmla="*/ 904666 h 1745797"/>
              <a:gd name="connsiteX69" fmla="*/ 5737279 w 8715154"/>
              <a:gd name="connsiteY69" fmla="*/ 1147340 h 1745797"/>
              <a:gd name="connsiteX70" fmla="*/ 5737279 w 8715154"/>
              <a:gd name="connsiteY70" fmla="*/ 1208737 h 1745797"/>
              <a:gd name="connsiteX71" fmla="*/ 5346330 w 8715154"/>
              <a:gd name="connsiteY71" fmla="*/ 1572748 h 1745797"/>
              <a:gd name="connsiteX72" fmla="*/ 5066042 w 8715154"/>
              <a:gd name="connsiteY72" fmla="*/ 1354341 h 1745797"/>
              <a:gd name="connsiteX73" fmla="*/ 5375936 w 8715154"/>
              <a:gd name="connsiteY73" fmla="*/ 1147826 h 1745797"/>
              <a:gd name="connsiteX74" fmla="*/ 6167054 w 8715154"/>
              <a:gd name="connsiteY74" fmla="*/ 1721022 h 1745797"/>
              <a:gd name="connsiteX75" fmla="*/ 6368716 w 8715154"/>
              <a:gd name="connsiteY75" fmla="*/ 1721022 h 1745797"/>
              <a:gd name="connsiteX76" fmla="*/ 6368716 w 8715154"/>
              <a:gd name="connsiteY76" fmla="*/ 1094195 h 1745797"/>
              <a:gd name="connsiteX77" fmla="*/ 6749957 w 8715154"/>
              <a:gd name="connsiteY77" fmla="*/ 626805 h 1745797"/>
              <a:gd name="connsiteX78" fmla="*/ 7086789 w 8715154"/>
              <a:gd name="connsiteY78" fmla="*/ 1030129 h 1745797"/>
              <a:gd name="connsiteX79" fmla="*/ 7086789 w 8715154"/>
              <a:gd name="connsiteY79" fmla="*/ 1721022 h 1745797"/>
              <a:gd name="connsiteX80" fmla="*/ 7288209 w 8715154"/>
              <a:gd name="connsiteY80" fmla="*/ 1721022 h 1745797"/>
              <a:gd name="connsiteX81" fmla="*/ 7288209 w 8715154"/>
              <a:gd name="connsiteY81" fmla="*/ 1017267 h 1745797"/>
              <a:gd name="connsiteX82" fmla="*/ 6784174 w 8715154"/>
              <a:gd name="connsiteY82" fmla="*/ 442130 h 1745797"/>
              <a:gd name="connsiteX83" fmla="*/ 6366289 w 8715154"/>
              <a:gd name="connsiteY83" fmla="*/ 646218 h 1745797"/>
              <a:gd name="connsiteX84" fmla="*/ 6342022 w 8715154"/>
              <a:gd name="connsiteY84" fmla="*/ 466640 h 1745797"/>
              <a:gd name="connsiteX85" fmla="*/ 6167054 w 8715154"/>
              <a:gd name="connsiteY85" fmla="*/ 466640 h 1745797"/>
              <a:gd name="connsiteX86" fmla="*/ 6167054 w 8715154"/>
              <a:gd name="connsiteY86" fmla="*/ 1721022 h 1745797"/>
              <a:gd name="connsiteX87" fmla="*/ 7471670 w 8715154"/>
              <a:gd name="connsiteY87" fmla="*/ 1094195 h 1745797"/>
              <a:gd name="connsiteX88" fmla="*/ 8093886 w 8715154"/>
              <a:gd name="connsiteY88" fmla="*/ 1745775 h 1745797"/>
              <a:gd name="connsiteX89" fmla="*/ 8715132 w 8715154"/>
              <a:gd name="connsiteY89" fmla="*/ 1094195 h 1745797"/>
              <a:gd name="connsiteX90" fmla="*/ 8093158 w 8715154"/>
              <a:gd name="connsiteY90" fmla="*/ 442615 h 1745797"/>
              <a:gd name="connsiteX91" fmla="*/ 7470942 w 8715154"/>
              <a:gd name="connsiteY91" fmla="*/ 1094195 h 17457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Lst>
            <a:rect l="l" t="t" r="r" b="b"/>
            <a:pathLst>
              <a:path w="8715154" h="1745797">
                <a:moveTo>
                  <a:pt x="8508859" y="1094195"/>
                </a:moveTo>
                <a:cubicBezTo>
                  <a:pt x="8508859" y="1366960"/>
                  <a:pt x="8341656" y="1566196"/>
                  <a:pt x="8093401" y="1566196"/>
                </a:cubicBezTo>
                <a:cubicBezTo>
                  <a:pt x="7845145" y="1566196"/>
                  <a:pt x="7677700" y="1366960"/>
                  <a:pt x="7677700" y="1094195"/>
                </a:cubicBezTo>
                <a:cubicBezTo>
                  <a:pt x="7677700" y="821429"/>
                  <a:pt x="7844903" y="621951"/>
                  <a:pt x="8093401" y="621951"/>
                </a:cubicBezTo>
                <a:cubicBezTo>
                  <a:pt x="8341899" y="621951"/>
                  <a:pt x="8508859" y="821186"/>
                  <a:pt x="8508859" y="1094195"/>
                </a:cubicBezTo>
                <a:close/>
                <a:moveTo>
                  <a:pt x="206493" y="1094195"/>
                </a:moveTo>
                <a:cubicBezTo>
                  <a:pt x="206493" y="833563"/>
                  <a:pt x="354039" y="621951"/>
                  <a:pt x="609817" y="621951"/>
                </a:cubicBezTo>
                <a:cubicBezTo>
                  <a:pt x="791580" y="621951"/>
                  <a:pt x="919469" y="725330"/>
                  <a:pt x="956356" y="894959"/>
                </a:cubicBezTo>
                <a:lnTo>
                  <a:pt x="1162871" y="894959"/>
                </a:lnTo>
                <a:cubicBezTo>
                  <a:pt x="1111424" y="614671"/>
                  <a:pt x="907093" y="442615"/>
                  <a:pt x="609817" y="442615"/>
                </a:cubicBezTo>
                <a:cubicBezTo>
                  <a:pt x="240952" y="442615"/>
                  <a:pt x="-23" y="709556"/>
                  <a:pt x="-23" y="1094195"/>
                </a:cubicBezTo>
                <a:cubicBezTo>
                  <a:pt x="-23" y="1478833"/>
                  <a:pt x="240952" y="1745775"/>
                  <a:pt x="609817" y="1745775"/>
                </a:cubicBezTo>
                <a:cubicBezTo>
                  <a:pt x="907093" y="1745775"/>
                  <a:pt x="1111424" y="1573476"/>
                  <a:pt x="1162871" y="1293187"/>
                </a:cubicBezTo>
                <a:lnTo>
                  <a:pt x="956356" y="1293187"/>
                </a:lnTo>
                <a:cubicBezTo>
                  <a:pt x="919469" y="1463059"/>
                  <a:pt x="791580" y="1566196"/>
                  <a:pt x="609817" y="1566196"/>
                </a:cubicBezTo>
                <a:cubicBezTo>
                  <a:pt x="354039" y="1566196"/>
                  <a:pt x="206493" y="1354827"/>
                  <a:pt x="206493" y="1094195"/>
                </a:cubicBezTo>
                <a:close/>
                <a:moveTo>
                  <a:pt x="2526943" y="467125"/>
                </a:moveTo>
                <a:lnTo>
                  <a:pt x="2352217" y="467125"/>
                </a:lnTo>
                <a:lnTo>
                  <a:pt x="2325280" y="663934"/>
                </a:lnTo>
                <a:cubicBezTo>
                  <a:pt x="2239131" y="528521"/>
                  <a:pt x="2094012" y="442615"/>
                  <a:pt x="1895019" y="442615"/>
                </a:cubicBezTo>
                <a:cubicBezTo>
                  <a:pt x="1548238" y="442615"/>
                  <a:pt x="1292459" y="709556"/>
                  <a:pt x="1292459" y="1094195"/>
                </a:cubicBezTo>
                <a:cubicBezTo>
                  <a:pt x="1292459" y="1478833"/>
                  <a:pt x="1548723" y="1745775"/>
                  <a:pt x="1895990" y="1745775"/>
                </a:cubicBezTo>
                <a:cubicBezTo>
                  <a:pt x="2094983" y="1745775"/>
                  <a:pt x="2240102" y="1659625"/>
                  <a:pt x="2326251" y="1524456"/>
                </a:cubicBezTo>
                <a:lnTo>
                  <a:pt x="2353188" y="1721022"/>
                </a:lnTo>
                <a:lnTo>
                  <a:pt x="2526943" y="1721022"/>
                </a:lnTo>
                <a:lnTo>
                  <a:pt x="2526943" y="467125"/>
                </a:lnTo>
                <a:close/>
                <a:moveTo>
                  <a:pt x="1499460" y="1094195"/>
                </a:moveTo>
                <a:cubicBezTo>
                  <a:pt x="1499460" y="818760"/>
                  <a:pt x="1669332" y="621951"/>
                  <a:pt x="1912006" y="621951"/>
                </a:cubicBezTo>
                <a:cubicBezTo>
                  <a:pt x="2162689" y="621951"/>
                  <a:pt x="2327464" y="845696"/>
                  <a:pt x="2327464" y="1094195"/>
                </a:cubicBezTo>
                <a:cubicBezTo>
                  <a:pt x="2327464" y="1342693"/>
                  <a:pt x="2162931" y="1566196"/>
                  <a:pt x="1912734" y="1566196"/>
                </a:cubicBezTo>
                <a:cubicBezTo>
                  <a:pt x="1670060" y="1566196"/>
                  <a:pt x="1500188" y="1369630"/>
                  <a:pt x="1500188" y="1094195"/>
                </a:cubicBezTo>
                <a:close/>
                <a:moveTo>
                  <a:pt x="2772286" y="467125"/>
                </a:moveTo>
                <a:lnTo>
                  <a:pt x="2772286" y="1721022"/>
                </a:lnTo>
                <a:lnTo>
                  <a:pt x="2973948" y="1721022"/>
                </a:lnTo>
                <a:lnTo>
                  <a:pt x="2973948" y="1062162"/>
                </a:lnTo>
                <a:cubicBezTo>
                  <a:pt x="2973948" y="843755"/>
                  <a:pt x="3064708" y="663934"/>
                  <a:pt x="3330437" y="663934"/>
                </a:cubicBezTo>
                <a:lnTo>
                  <a:pt x="3419012" y="663934"/>
                </a:lnTo>
                <a:lnTo>
                  <a:pt x="3419012" y="467125"/>
                </a:lnTo>
                <a:lnTo>
                  <a:pt x="3352035" y="467125"/>
                </a:lnTo>
                <a:cubicBezTo>
                  <a:pt x="3147946" y="467125"/>
                  <a:pt x="3044566" y="543325"/>
                  <a:pt x="2973463" y="663934"/>
                </a:cubicBezTo>
                <a:lnTo>
                  <a:pt x="2946283" y="467125"/>
                </a:lnTo>
                <a:close/>
                <a:moveTo>
                  <a:pt x="4468335" y="-23"/>
                </a:moveTo>
                <a:lnTo>
                  <a:pt x="4468335" y="668787"/>
                </a:lnTo>
                <a:cubicBezTo>
                  <a:pt x="4382186" y="530948"/>
                  <a:pt x="4237067" y="442615"/>
                  <a:pt x="4038074" y="442615"/>
                </a:cubicBezTo>
                <a:cubicBezTo>
                  <a:pt x="3691293" y="442615"/>
                  <a:pt x="3435514" y="709556"/>
                  <a:pt x="3435514" y="1094195"/>
                </a:cubicBezTo>
                <a:cubicBezTo>
                  <a:pt x="3435514" y="1478833"/>
                  <a:pt x="3691778" y="1745775"/>
                  <a:pt x="4037831" y="1745775"/>
                </a:cubicBezTo>
                <a:cubicBezTo>
                  <a:pt x="4236825" y="1745775"/>
                  <a:pt x="4381944" y="1659625"/>
                  <a:pt x="4468093" y="1524456"/>
                </a:cubicBezTo>
                <a:lnTo>
                  <a:pt x="4495030" y="1721022"/>
                </a:lnTo>
                <a:lnTo>
                  <a:pt x="4669755" y="1721022"/>
                </a:lnTo>
                <a:lnTo>
                  <a:pt x="4669755" y="-23"/>
                </a:lnTo>
                <a:close/>
                <a:moveTo>
                  <a:pt x="3641787" y="1094195"/>
                </a:moveTo>
                <a:cubicBezTo>
                  <a:pt x="3641787" y="818760"/>
                  <a:pt x="3811659" y="621951"/>
                  <a:pt x="4054333" y="621951"/>
                </a:cubicBezTo>
                <a:cubicBezTo>
                  <a:pt x="4305016" y="621951"/>
                  <a:pt x="4469791" y="845696"/>
                  <a:pt x="4469791" y="1094195"/>
                </a:cubicBezTo>
                <a:cubicBezTo>
                  <a:pt x="4469791" y="1342693"/>
                  <a:pt x="4305744" y="1566196"/>
                  <a:pt x="4055789" y="1566196"/>
                </a:cubicBezTo>
                <a:cubicBezTo>
                  <a:pt x="3813115" y="1566196"/>
                  <a:pt x="3643243" y="1369630"/>
                  <a:pt x="3643243" y="1094195"/>
                </a:cubicBezTo>
                <a:close/>
                <a:moveTo>
                  <a:pt x="5938941" y="904666"/>
                </a:moveTo>
                <a:cubicBezTo>
                  <a:pt x="5938941" y="607148"/>
                  <a:pt x="5756935" y="443586"/>
                  <a:pt x="5434906" y="443586"/>
                </a:cubicBezTo>
                <a:cubicBezTo>
                  <a:pt x="5132292" y="443586"/>
                  <a:pt x="4933299" y="590889"/>
                  <a:pt x="4903693" y="839387"/>
                </a:cubicBezTo>
                <a:lnTo>
                  <a:pt x="5105355" y="839387"/>
                </a:lnTo>
                <a:cubicBezTo>
                  <a:pt x="5129622" y="713924"/>
                  <a:pt x="5238098" y="620980"/>
                  <a:pt x="5424957" y="620980"/>
                </a:cubicBezTo>
                <a:cubicBezTo>
                  <a:pt x="5621765" y="620980"/>
                  <a:pt x="5737279" y="724359"/>
                  <a:pt x="5737279" y="906122"/>
                </a:cubicBezTo>
                <a:lnTo>
                  <a:pt x="5737279" y="981109"/>
                </a:lnTo>
                <a:lnTo>
                  <a:pt x="5368414" y="981109"/>
                </a:lnTo>
                <a:cubicBezTo>
                  <a:pt x="5043958" y="981109"/>
                  <a:pt x="4864380" y="1121131"/>
                  <a:pt x="4864380" y="1364534"/>
                </a:cubicBezTo>
                <a:cubicBezTo>
                  <a:pt x="4864380" y="1607936"/>
                  <a:pt x="5048812" y="1745775"/>
                  <a:pt x="5316724" y="1745775"/>
                </a:cubicBezTo>
                <a:cubicBezTo>
                  <a:pt x="5518386" y="1745775"/>
                  <a:pt x="5648702" y="1666905"/>
                  <a:pt x="5747228" y="1524456"/>
                </a:cubicBezTo>
                <a:lnTo>
                  <a:pt x="5764458" y="1721022"/>
                </a:lnTo>
                <a:lnTo>
                  <a:pt x="5938941" y="1721022"/>
                </a:lnTo>
                <a:lnTo>
                  <a:pt x="5938941" y="904666"/>
                </a:lnTo>
                <a:close/>
                <a:moveTo>
                  <a:pt x="5737279" y="1147340"/>
                </a:moveTo>
                <a:lnTo>
                  <a:pt x="5737279" y="1208737"/>
                </a:lnTo>
                <a:cubicBezTo>
                  <a:pt x="5737279" y="1427143"/>
                  <a:pt x="5584879" y="1572748"/>
                  <a:pt x="5346330" y="1572748"/>
                </a:cubicBezTo>
                <a:cubicBezTo>
                  <a:pt x="5169421" y="1572748"/>
                  <a:pt x="5066042" y="1494121"/>
                  <a:pt x="5066042" y="1354341"/>
                </a:cubicBezTo>
                <a:cubicBezTo>
                  <a:pt x="5066042" y="1221356"/>
                  <a:pt x="5163112" y="1147826"/>
                  <a:pt x="5375936" y="1147826"/>
                </a:cubicBezTo>
                <a:close/>
                <a:moveTo>
                  <a:pt x="6167054" y="1721022"/>
                </a:moveTo>
                <a:lnTo>
                  <a:pt x="6368716" y="1721022"/>
                </a:lnTo>
                <a:lnTo>
                  <a:pt x="6368716" y="1094195"/>
                </a:lnTo>
                <a:cubicBezTo>
                  <a:pt x="6368716" y="806383"/>
                  <a:pt x="6508982" y="626805"/>
                  <a:pt x="6749957" y="626805"/>
                </a:cubicBezTo>
                <a:cubicBezTo>
                  <a:pt x="6963753" y="626805"/>
                  <a:pt x="7086789" y="769497"/>
                  <a:pt x="7086789" y="1030129"/>
                </a:cubicBezTo>
                <a:lnTo>
                  <a:pt x="7086789" y="1721022"/>
                </a:lnTo>
                <a:lnTo>
                  <a:pt x="7288209" y="1721022"/>
                </a:lnTo>
                <a:lnTo>
                  <a:pt x="7288209" y="1017267"/>
                </a:lnTo>
                <a:cubicBezTo>
                  <a:pt x="7288209" y="621466"/>
                  <a:pt x="7084120" y="442130"/>
                  <a:pt x="6784174" y="442130"/>
                </a:cubicBezTo>
                <a:cubicBezTo>
                  <a:pt x="6599742" y="442130"/>
                  <a:pt x="6462146" y="508380"/>
                  <a:pt x="6366289" y="646218"/>
                </a:cubicBezTo>
                <a:lnTo>
                  <a:pt x="6342022" y="466640"/>
                </a:lnTo>
                <a:lnTo>
                  <a:pt x="6167054" y="466640"/>
                </a:lnTo>
                <a:lnTo>
                  <a:pt x="6167054" y="1721022"/>
                </a:lnTo>
                <a:close/>
                <a:moveTo>
                  <a:pt x="7471670" y="1094195"/>
                </a:moveTo>
                <a:cubicBezTo>
                  <a:pt x="7471670" y="1477620"/>
                  <a:pt x="7727448" y="1745775"/>
                  <a:pt x="8093886" y="1745775"/>
                </a:cubicBezTo>
                <a:cubicBezTo>
                  <a:pt x="8460324" y="1745775"/>
                  <a:pt x="8715132" y="1477620"/>
                  <a:pt x="8715132" y="1094195"/>
                </a:cubicBezTo>
                <a:cubicBezTo>
                  <a:pt x="8715132" y="710770"/>
                  <a:pt x="8459353" y="442615"/>
                  <a:pt x="8093158" y="442615"/>
                </a:cubicBezTo>
                <a:cubicBezTo>
                  <a:pt x="7726963" y="442615"/>
                  <a:pt x="7470942" y="709556"/>
                  <a:pt x="7470942" y="1094195"/>
                </a:cubicBezTo>
                <a:close/>
              </a:path>
            </a:pathLst>
          </a:custGeom>
          <a:solidFill>
            <a:schemeClr val="accent1"/>
          </a:solidFill>
          <a:ln w="24250" cap="flat">
            <a:noFill/>
            <a:prstDash val="solid"/>
            <a:miter/>
          </a:ln>
        </p:spPr>
        <p:txBody>
          <a:bodyPr rtlCol="0" anchor="ctr"/>
          <a:lstStyle/>
          <a:p>
            <a:endParaRPr lang="en-GB" sz="2505"/>
          </a:p>
        </p:txBody>
      </p:sp>
      <p:sp>
        <p:nvSpPr>
          <p:cNvPr id="12" name="Date Placeholder 3">
            <a:extLst>
              <a:ext uri="{FF2B5EF4-FFF2-40B4-BE49-F238E27FC236}">
                <a16:creationId xmlns:a16="http://schemas.microsoft.com/office/drawing/2014/main" id="{432BA6F7-8354-4083-8CA4-D85D033D3865}"/>
              </a:ext>
            </a:extLst>
          </p:cNvPr>
          <p:cNvSpPr>
            <a:spLocks noGrp="1"/>
          </p:cNvSpPr>
          <p:nvPr>
            <p:ph type="dt" sz="half" idx="10"/>
            <p:custDataLst>
              <p:tags r:id="rId1"/>
            </p:custDataLst>
          </p:nvPr>
        </p:nvSpPr>
        <p:spPr>
          <a:xfrm>
            <a:off x="298160" y="3744002"/>
            <a:ext cx="3696000" cy="228609"/>
          </a:xfrm>
          <a:prstGeom prst="rect">
            <a:avLst/>
          </a:prstGeom>
        </p:spPr>
        <p:txBody>
          <a:bodyPr/>
          <a:lstStyle>
            <a:lvl1pPr algn="l">
              <a:defRPr sz="1867">
                <a:solidFill>
                  <a:schemeClr val="accent5"/>
                </a:solidFill>
              </a:defRPr>
            </a:lvl1pPr>
          </a:lstStyle>
          <a:p>
            <a:r>
              <a:rPr lang="en-US"/>
              <a:t>2e kwartaal 2023</a:t>
            </a:r>
            <a:endParaRPr lang="en-GB"/>
          </a:p>
        </p:txBody>
      </p:sp>
      <p:sp>
        <p:nvSpPr>
          <p:cNvPr id="16" name="Text Placeholder 3">
            <a:extLst>
              <a:ext uri="{FF2B5EF4-FFF2-40B4-BE49-F238E27FC236}">
                <a16:creationId xmlns:a16="http://schemas.microsoft.com/office/drawing/2014/main" id="{7C68E886-2CD6-4B82-9DE3-334C79E56189}"/>
              </a:ext>
            </a:extLst>
          </p:cNvPr>
          <p:cNvSpPr>
            <a:spLocks noGrp="1"/>
          </p:cNvSpPr>
          <p:nvPr>
            <p:ph type="body" sz="half" idx="2" hasCustomPrompt="1"/>
          </p:nvPr>
        </p:nvSpPr>
        <p:spPr>
          <a:xfrm>
            <a:off x="298160" y="4032001"/>
            <a:ext cx="3696000" cy="573867"/>
          </a:xfrm>
          <a:prstGeom prst="rect">
            <a:avLst/>
          </a:prstGeom>
        </p:spPr>
        <p:txBody>
          <a:bodyPr/>
          <a:lstStyle>
            <a:lvl1pPr marL="0" indent="0">
              <a:spcBef>
                <a:spcPts val="0"/>
              </a:spcBef>
              <a:buNone/>
              <a:defRPr sz="1867">
                <a:solidFill>
                  <a:schemeClr val="accent5"/>
                </a:solidFill>
              </a:defRPr>
            </a:lvl1pPr>
            <a:lvl2pPr marL="457182" indent="0">
              <a:buNone/>
              <a:defRPr sz="1400"/>
            </a:lvl2pPr>
            <a:lvl3pPr marL="914360" indent="0">
              <a:buNone/>
              <a:defRPr sz="1200"/>
            </a:lvl3pPr>
            <a:lvl4pPr marL="1371540" indent="0">
              <a:buNone/>
              <a:defRPr sz="1000"/>
            </a:lvl4pPr>
            <a:lvl5pPr marL="1828721" indent="0">
              <a:buNone/>
              <a:defRPr sz="1000"/>
            </a:lvl5pPr>
            <a:lvl6pPr marL="2285902" indent="0">
              <a:buNone/>
              <a:defRPr sz="1000"/>
            </a:lvl6pPr>
            <a:lvl7pPr marL="2743081" indent="0">
              <a:buNone/>
              <a:defRPr sz="1000"/>
            </a:lvl7pPr>
            <a:lvl8pPr marL="3200261" indent="0">
              <a:buNone/>
              <a:defRPr sz="1000"/>
            </a:lvl8pPr>
            <a:lvl9pPr marL="3657442" indent="0">
              <a:buNone/>
              <a:defRPr sz="1000"/>
            </a:lvl9pPr>
          </a:lstStyle>
          <a:p>
            <a:pPr lvl="0"/>
            <a:r>
              <a:rPr lang="nl-NL" noProof="0"/>
              <a:t>Extra information</a:t>
            </a:r>
          </a:p>
        </p:txBody>
      </p:sp>
      <p:sp>
        <p:nvSpPr>
          <p:cNvPr id="17" name="Text Placeholder 2">
            <a:extLst>
              <a:ext uri="{FF2B5EF4-FFF2-40B4-BE49-F238E27FC236}">
                <a16:creationId xmlns:a16="http://schemas.microsoft.com/office/drawing/2014/main" id="{E05CF5A7-41AC-403B-9239-8A9AC905ABE4}"/>
              </a:ext>
            </a:extLst>
          </p:cNvPr>
          <p:cNvSpPr>
            <a:spLocks noGrp="1"/>
          </p:cNvSpPr>
          <p:nvPr>
            <p:ph type="body" sz="quarter" idx="12" hasCustomPrompt="1"/>
          </p:nvPr>
        </p:nvSpPr>
        <p:spPr>
          <a:xfrm>
            <a:off x="298162" y="2480584"/>
            <a:ext cx="3685839" cy="850293"/>
          </a:xfrm>
        </p:spPr>
        <p:txBody>
          <a:bodyPr anchor="b"/>
          <a:lstStyle>
            <a:lvl1pPr marL="13" indent="0">
              <a:buNone/>
              <a:defRPr sz="2400" baseline="0">
                <a:solidFill>
                  <a:schemeClr val="accent1"/>
                </a:solidFill>
              </a:defRPr>
            </a:lvl1pPr>
          </a:lstStyle>
          <a:p>
            <a:pPr lvl="0"/>
            <a:r>
              <a:rPr lang="nl-NL" noProof="0"/>
              <a:t>Click to edit short subtitle to two lines</a:t>
            </a:r>
          </a:p>
        </p:txBody>
      </p:sp>
      <p:sp>
        <p:nvSpPr>
          <p:cNvPr id="18" name="Title 1">
            <a:extLst>
              <a:ext uri="{FF2B5EF4-FFF2-40B4-BE49-F238E27FC236}">
                <a16:creationId xmlns:a16="http://schemas.microsoft.com/office/drawing/2014/main" id="{133E3D53-B4DB-4CCF-9DCB-B358B89EF927}"/>
              </a:ext>
            </a:extLst>
          </p:cNvPr>
          <p:cNvSpPr>
            <a:spLocks noGrp="1"/>
          </p:cNvSpPr>
          <p:nvPr>
            <p:ph type="title" hasCustomPrompt="1"/>
          </p:nvPr>
        </p:nvSpPr>
        <p:spPr>
          <a:xfrm>
            <a:off x="288000" y="310866"/>
            <a:ext cx="3706163" cy="2067609"/>
          </a:xfrm>
        </p:spPr>
        <p:txBody>
          <a:bodyPr anchor="t"/>
          <a:lstStyle>
            <a:lvl1pPr>
              <a:defRPr sz="4800" b="0">
                <a:solidFill>
                  <a:schemeClr val="accent1"/>
                </a:solidFill>
              </a:defRPr>
            </a:lvl1pPr>
          </a:lstStyle>
          <a:p>
            <a:r>
              <a:rPr lang="nl-NL" noProof="0"/>
              <a:t>Short title up to 3 lines for Events</a:t>
            </a:r>
          </a:p>
        </p:txBody>
      </p:sp>
      <p:sp>
        <p:nvSpPr>
          <p:cNvPr id="10" name="Rechthoek 10">
            <a:extLst>
              <a:ext uri="{FF2B5EF4-FFF2-40B4-BE49-F238E27FC236}">
                <a16:creationId xmlns:a16="http://schemas.microsoft.com/office/drawing/2014/main" id="{E76B397E-5E73-42F1-A006-39EFE6139331}"/>
              </a:ext>
            </a:extLst>
          </p:cNvPr>
          <p:cNvSpPr/>
          <p:nvPr/>
        </p:nvSpPr>
        <p:spPr>
          <a:xfrm>
            <a:off x="287999" y="3456000"/>
            <a:ext cx="3696000" cy="72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279" noProof="0"/>
          </a:p>
        </p:txBody>
      </p:sp>
      <p:sp>
        <p:nvSpPr>
          <p:cNvPr id="13" name="TextBox 12" hidden="1">
            <a:extLst>
              <a:ext uri="{FF2B5EF4-FFF2-40B4-BE49-F238E27FC236}">
                <a16:creationId xmlns:a16="http://schemas.microsoft.com/office/drawing/2014/main" id="{B5CD4C99-894B-F7A8-6A88-DD2CF61AD9DD}"/>
              </a:ext>
            </a:extLst>
          </p:cNvPr>
          <p:cNvSpPr txBox="1"/>
          <p:nvPr userDrawn="1">
            <p:custDataLst>
              <p:tags r:id="rId2"/>
            </p:custDataLst>
          </p:nvPr>
        </p:nvSpPr>
        <p:spPr>
          <a:xfrm>
            <a:off x="8076002" y="174035"/>
            <a:ext cx="1046788" cy="379656"/>
          </a:xfrm>
          <a:prstGeom prst="rect">
            <a:avLst/>
          </a:prstGeom>
          <a:noFill/>
          <a:ln w="19050">
            <a:solidFill>
              <a:srgbClr val="FF0000"/>
            </a:solidFill>
          </a:ln>
        </p:spPr>
        <p:txBody>
          <a:bodyPr wrap="square" rtlCol="0">
            <a:spAutoFit/>
          </a:bodyPr>
          <a:lstStyle/>
          <a:p>
            <a:r>
              <a:rPr lang="nl-NL" sz="1867">
                <a:solidFill>
                  <a:srgbClr val="FF0000"/>
                </a:solidFill>
              </a:rPr>
              <a:t>DRAFT</a:t>
            </a:r>
          </a:p>
        </p:txBody>
      </p:sp>
    </p:spTree>
    <p:extLst>
      <p:ext uri="{BB962C8B-B14F-4D97-AF65-F5344CB8AC3E}">
        <p14:creationId xmlns:p14="http://schemas.microsoft.com/office/powerpoint/2010/main" val="3015553706"/>
      </p:ext>
    </p:extLst>
  </p:cSld>
  <p:clrMapOvr>
    <a:masterClrMapping/>
  </p:clrMapOvr>
  <p:hf hdr="0" dt="0"/>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2_Titeldia">
    <p:spTree>
      <p:nvGrpSpPr>
        <p:cNvPr id="1" name=""/>
        <p:cNvGrpSpPr/>
        <p:nvPr/>
      </p:nvGrpSpPr>
      <p:grpSpPr>
        <a:xfrm>
          <a:off x="0" y="0"/>
          <a:ext cx="0" cy="0"/>
          <a:chOff x="0" y="0"/>
          <a:chExt cx="0" cy="0"/>
        </a:xfrm>
      </p:grpSpPr>
      <p:pic>
        <p:nvPicPr>
          <p:cNvPr id="2" name="Afbeelding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6688" y="-151578"/>
            <a:ext cx="12385376" cy="8261098"/>
          </a:xfrm>
          <a:prstGeom prst="rect">
            <a:avLst/>
          </a:prstGeom>
        </p:spPr>
      </p:pic>
      <p:sp>
        <p:nvSpPr>
          <p:cNvPr id="5" name="Rechthoek 4"/>
          <p:cNvSpPr/>
          <p:nvPr userDrawn="1"/>
        </p:nvSpPr>
        <p:spPr>
          <a:xfrm>
            <a:off x="-366718" y="3861048"/>
            <a:ext cx="5526614" cy="2088232"/>
          </a:xfrm>
          <a:prstGeom prst="rect">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7" name="Title Placeholder 1"/>
          <p:cNvSpPr>
            <a:spLocks noGrp="1"/>
          </p:cNvSpPr>
          <p:nvPr>
            <p:ph type="title"/>
          </p:nvPr>
        </p:nvSpPr>
        <p:spPr>
          <a:xfrm>
            <a:off x="119336" y="4077072"/>
            <a:ext cx="4896544" cy="576064"/>
          </a:xfrm>
          <a:prstGeom prst="rect">
            <a:avLst/>
          </a:prstGeom>
          <a:noFill/>
        </p:spPr>
        <p:txBody>
          <a:bodyPr vert="horz" lIns="91440" tIns="45720" rIns="91440" bIns="45720" rtlCol="0" anchor="ctr">
            <a:noAutofit/>
          </a:bodyPr>
          <a:lstStyle>
            <a:lvl1pPr algn="l">
              <a:defRPr sz="2800"/>
            </a:lvl1pPr>
          </a:lstStyle>
          <a:p>
            <a:endParaRPr lang="en-US" dirty="0"/>
          </a:p>
        </p:txBody>
      </p:sp>
      <p:pic>
        <p:nvPicPr>
          <p:cNvPr id="8" name="Afbeelding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9336" y="4797152"/>
            <a:ext cx="3645983" cy="1008264"/>
          </a:xfrm>
          <a:prstGeom prst="rect">
            <a:avLst/>
          </a:prstGeom>
        </p:spPr>
      </p:pic>
    </p:spTree>
    <p:extLst>
      <p:ext uri="{BB962C8B-B14F-4D97-AF65-F5344CB8AC3E}">
        <p14:creationId xmlns:p14="http://schemas.microsoft.com/office/powerpoint/2010/main" val="4013102429"/>
      </p:ext>
    </p:extLst>
  </p:cSld>
  <p:clrMapOvr>
    <a:masterClrMapping/>
  </p:clrMapOvr>
  <p:transition spd="med">
    <p:pull/>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Title Slide &amp; Image (Green) for Events">
    <p:spTree>
      <p:nvGrpSpPr>
        <p:cNvPr id="1" name=""/>
        <p:cNvGrpSpPr/>
        <p:nvPr/>
      </p:nvGrpSpPr>
      <p:grpSpPr>
        <a:xfrm>
          <a:off x="0" y="0"/>
          <a:ext cx="0" cy="0"/>
          <a:chOff x="0" y="0"/>
          <a:chExt cx="0" cy="0"/>
        </a:xfrm>
      </p:grpSpPr>
      <p:sp>
        <p:nvSpPr>
          <p:cNvPr id="15" name="Picture Placeholder 2">
            <a:extLst>
              <a:ext uri="{FF2B5EF4-FFF2-40B4-BE49-F238E27FC236}">
                <a16:creationId xmlns:a16="http://schemas.microsoft.com/office/drawing/2014/main" id="{3A857284-2FE4-2B47-9EC3-FE09839A34AE}"/>
              </a:ext>
            </a:extLst>
          </p:cNvPr>
          <p:cNvSpPr>
            <a:spLocks noGrp="1"/>
          </p:cNvSpPr>
          <p:nvPr>
            <p:ph type="pic" idx="11"/>
          </p:nvPr>
        </p:nvSpPr>
        <p:spPr>
          <a:xfrm>
            <a:off x="4269330" y="0"/>
            <a:ext cx="7922673" cy="3528000"/>
          </a:xfrm>
          <a:prstGeom prst="rect">
            <a:avLst/>
          </a:prstGeom>
          <a:solidFill>
            <a:schemeClr val="bg1">
              <a:lumMod val="95000"/>
            </a:schemeClr>
          </a:solidFill>
        </p:spPr>
        <p:txBody>
          <a:bodyPr lIns="360000" tIns="360000" rIns="360000" bIns="360000" anchor="t"/>
          <a:lstStyle>
            <a:lvl1pPr marL="0" indent="0" algn="ctr">
              <a:buNone/>
              <a:defRPr sz="1452">
                <a:solidFill>
                  <a:schemeClr val="bg1">
                    <a:lumMod val="50000"/>
                  </a:schemeClr>
                </a:solidFill>
              </a:defRPr>
            </a:lvl1pPr>
            <a:lvl2pPr marL="457182" indent="0">
              <a:buNone/>
              <a:defRPr sz="2800"/>
            </a:lvl2pPr>
            <a:lvl3pPr marL="914360" indent="0">
              <a:buNone/>
              <a:defRPr sz="2400"/>
            </a:lvl3pPr>
            <a:lvl4pPr marL="1371540" indent="0">
              <a:buNone/>
              <a:defRPr sz="2000"/>
            </a:lvl4pPr>
            <a:lvl5pPr marL="1828721" indent="0">
              <a:buNone/>
              <a:defRPr sz="2000"/>
            </a:lvl5pPr>
            <a:lvl6pPr marL="2285902" indent="0">
              <a:buNone/>
              <a:defRPr sz="2000"/>
            </a:lvl6pPr>
            <a:lvl7pPr marL="2743081" indent="0">
              <a:buNone/>
              <a:defRPr sz="2000"/>
            </a:lvl7pPr>
            <a:lvl8pPr marL="3200261" indent="0">
              <a:buNone/>
              <a:defRPr sz="2000"/>
            </a:lvl8pPr>
            <a:lvl9pPr marL="3657442" indent="0">
              <a:buNone/>
              <a:defRPr sz="2000"/>
            </a:lvl9pPr>
          </a:lstStyle>
          <a:p>
            <a:r>
              <a:rPr lang="en-US" noProof="0"/>
              <a:t>Click icon to add picture</a:t>
            </a:r>
            <a:endParaRPr lang="nl-NL" noProof="0"/>
          </a:p>
        </p:txBody>
      </p:sp>
      <p:sp>
        <p:nvSpPr>
          <p:cNvPr id="20" name="Rechthoek 19">
            <a:extLst>
              <a:ext uri="{FF2B5EF4-FFF2-40B4-BE49-F238E27FC236}">
                <a16:creationId xmlns:a16="http://schemas.microsoft.com/office/drawing/2014/main" id="{5E283C41-7378-0B4D-AB0F-046F94420B95}"/>
              </a:ext>
            </a:extLst>
          </p:cNvPr>
          <p:cNvSpPr/>
          <p:nvPr/>
        </p:nvSpPr>
        <p:spPr>
          <a:xfrm>
            <a:off x="287999" y="3456000"/>
            <a:ext cx="3696000" cy="72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279" noProof="0"/>
          </a:p>
        </p:txBody>
      </p:sp>
      <p:sp>
        <p:nvSpPr>
          <p:cNvPr id="2" name="Picture 7">
            <a:extLst>
              <a:ext uri="{FF2B5EF4-FFF2-40B4-BE49-F238E27FC236}">
                <a16:creationId xmlns:a16="http://schemas.microsoft.com/office/drawing/2014/main" id="{BD1636FE-C3E5-4393-BFC5-C17FCA64937A}"/>
              </a:ext>
            </a:extLst>
          </p:cNvPr>
          <p:cNvSpPr/>
          <p:nvPr/>
        </p:nvSpPr>
        <p:spPr>
          <a:xfrm>
            <a:off x="277840" y="4295293"/>
            <a:ext cx="11620205" cy="2327729"/>
          </a:xfrm>
          <a:custGeom>
            <a:avLst/>
            <a:gdLst>
              <a:gd name="connsiteX0" fmla="*/ 8508859 w 8715154"/>
              <a:gd name="connsiteY0" fmla="*/ 1094195 h 1745797"/>
              <a:gd name="connsiteX1" fmla="*/ 8093401 w 8715154"/>
              <a:gd name="connsiteY1" fmla="*/ 1566196 h 1745797"/>
              <a:gd name="connsiteX2" fmla="*/ 7677700 w 8715154"/>
              <a:gd name="connsiteY2" fmla="*/ 1094195 h 1745797"/>
              <a:gd name="connsiteX3" fmla="*/ 8093401 w 8715154"/>
              <a:gd name="connsiteY3" fmla="*/ 621951 h 1745797"/>
              <a:gd name="connsiteX4" fmla="*/ 8508859 w 8715154"/>
              <a:gd name="connsiteY4" fmla="*/ 1094195 h 1745797"/>
              <a:gd name="connsiteX5" fmla="*/ 206493 w 8715154"/>
              <a:gd name="connsiteY5" fmla="*/ 1094195 h 1745797"/>
              <a:gd name="connsiteX6" fmla="*/ 609817 w 8715154"/>
              <a:gd name="connsiteY6" fmla="*/ 621951 h 1745797"/>
              <a:gd name="connsiteX7" fmla="*/ 956356 w 8715154"/>
              <a:gd name="connsiteY7" fmla="*/ 894959 h 1745797"/>
              <a:gd name="connsiteX8" fmla="*/ 1162871 w 8715154"/>
              <a:gd name="connsiteY8" fmla="*/ 894959 h 1745797"/>
              <a:gd name="connsiteX9" fmla="*/ 609817 w 8715154"/>
              <a:gd name="connsiteY9" fmla="*/ 442615 h 1745797"/>
              <a:gd name="connsiteX10" fmla="*/ -23 w 8715154"/>
              <a:gd name="connsiteY10" fmla="*/ 1094195 h 1745797"/>
              <a:gd name="connsiteX11" fmla="*/ 609817 w 8715154"/>
              <a:gd name="connsiteY11" fmla="*/ 1745775 h 1745797"/>
              <a:gd name="connsiteX12" fmla="*/ 1162871 w 8715154"/>
              <a:gd name="connsiteY12" fmla="*/ 1293187 h 1745797"/>
              <a:gd name="connsiteX13" fmla="*/ 956356 w 8715154"/>
              <a:gd name="connsiteY13" fmla="*/ 1293187 h 1745797"/>
              <a:gd name="connsiteX14" fmla="*/ 609817 w 8715154"/>
              <a:gd name="connsiteY14" fmla="*/ 1566196 h 1745797"/>
              <a:gd name="connsiteX15" fmla="*/ 206493 w 8715154"/>
              <a:gd name="connsiteY15" fmla="*/ 1094195 h 1745797"/>
              <a:gd name="connsiteX16" fmla="*/ 2526943 w 8715154"/>
              <a:gd name="connsiteY16" fmla="*/ 467125 h 1745797"/>
              <a:gd name="connsiteX17" fmla="*/ 2352217 w 8715154"/>
              <a:gd name="connsiteY17" fmla="*/ 467125 h 1745797"/>
              <a:gd name="connsiteX18" fmla="*/ 2325280 w 8715154"/>
              <a:gd name="connsiteY18" fmla="*/ 663934 h 1745797"/>
              <a:gd name="connsiteX19" fmla="*/ 1895019 w 8715154"/>
              <a:gd name="connsiteY19" fmla="*/ 442615 h 1745797"/>
              <a:gd name="connsiteX20" fmla="*/ 1292459 w 8715154"/>
              <a:gd name="connsiteY20" fmla="*/ 1094195 h 1745797"/>
              <a:gd name="connsiteX21" fmla="*/ 1895990 w 8715154"/>
              <a:gd name="connsiteY21" fmla="*/ 1745775 h 1745797"/>
              <a:gd name="connsiteX22" fmla="*/ 2326251 w 8715154"/>
              <a:gd name="connsiteY22" fmla="*/ 1524456 h 1745797"/>
              <a:gd name="connsiteX23" fmla="*/ 2353188 w 8715154"/>
              <a:gd name="connsiteY23" fmla="*/ 1721022 h 1745797"/>
              <a:gd name="connsiteX24" fmla="*/ 2526943 w 8715154"/>
              <a:gd name="connsiteY24" fmla="*/ 1721022 h 1745797"/>
              <a:gd name="connsiteX25" fmla="*/ 2526943 w 8715154"/>
              <a:gd name="connsiteY25" fmla="*/ 467125 h 1745797"/>
              <a:gd name="connsiteX26" fmla="*/ 1499460 w 8715154"/>
              <a:gd name="connsiteY26" fmla="*/ 1094195 h 1745797"/>
              <a:gd name="connsiteX27" fmla="*/ 1912006 w 8715154"/>
              <a:gd name="connsiteY27" fmla="*/ 621951 h 1745797"/>
              <a:gd name="connsiteX28" fmla="*/ 2327464 w 8715154"/>
              <a:gd name="connsiteY28" fmla="*/ 1094195 h 1745797"/>
              <a:gd name="connsiteX29" fmla="*/ 1912734 w 8715154"/>
              <a:gd name="connsiteY29" fmla="*/ 1566196 h 1745797"/>
              <a:gd name="connsiteX30" fmla="*/ 1500188 w 8715154"/>
              <a:gd name="connsiteY30" fmla="*/ 1094195 h 1745797"/>
              <a:gd name="connsiteX31" fmla="*/ 2772286 w 8715154"/>
              <a:gd name="connsiteY31" fmla="*/ 467125 h 1745797"/>
              <a:gd name="connsiteX32" fmla="*/ 2772286 w 8715154"/>
              <a:gd name="connsiteY32" fmla="*/ 1721022 h 1745797"/>
              <a:gd name="connsiteX33" fmla="*/ 2973948 w 8715154"/>
              <a:gd name="connsiteY33" fmla="*/ 1721022 h 1745797"/>
              <a:gd name="connsiteX34" fmla="*/ 2973948 w 8715154"/>
              <a:gd name="connsiteY34" fmla="*/ 1062162 h 1745797"/>
              <a:gd name="connsiteX35" fmla="*/ 3330437 w 8715154"/>
              <a:gd name="connsiteY35" fmla="*/ 663934 h 1745797"/>
              <a:gd name="connsiteX36" fmla="*/ 3419012 w 8715154"/>
              <a:gd name="connsiteY36" fmla="*/ 663934 h 1745797"/>
              <a:gd name="connsiteX37" fmla="*/ 3419012 w 8715154"/>
              <a:gd name="connsiteY37" fmla="*/ 467125 h 1745797"/>
              <a:gd name="connsiteX38" fmla="*/ 3352035 w 8715154"/>
              <a:gd name="connsiteY38" fmla="*/ 467125 h 1745797"/>
              <a:gd name="connsiteX39" fmla="*/ 2973463 w 8715154"/>
              <a:gd name="connsiteY39" fmla="*/ 663934 h 1745797"/>
              <a:gd name="connsiteX40" fmla="*/ 2946283 w 8715154"/>
              <a:gd name="connsiteY40" fmla="*/ 467125 h 1745797"/>
              <a:gd name="connsiteX41" fmla="*/ 4468335 w 8715154"/>
              <a:gd name="connsiteY41" fmla="*/ -23 h 1745797"/>
              <a:gd name="connsiteX42" fmla="*/ 4468335 w 8715154"/>
              <a:gd name="connsiteY42" fmla="*/ 668787 h 1745797"/>
              <a:gd name="connsiteX43" fmla="*/ 4038074 w 8715154"/>
              <a:gd name="connsiteY43" fmla="*/ 442615 h 1745797"/>
              <a:gd name="connsiteX44" fmla="*/ 3435514 w 8715154"/>
              <a:gd name="connsiteY44" fmla="*/ 1094195 h 1745797"/>
              <a:gd name="connsiteX45" fmla="*/ 4037831 w 8715154"/>
              <a:gd name="connsiteY45" fmla="*/ 1745775 h 1745797"/>
              <a:gd name="connsiteX46" fmla="*/ 4468093 w 8715154"/>
              <a:gd name="connsiteY46" fmla="*/ 1524456 h 1745797"/>
              <a:gd name="connsiteX47" fmla="*/ 4495030 w 8715154"/>
              <a:gd name="connsiteY47" fmla="*/ 1721022 h 1745797"/>
              <a:gd name="connsiteX48" fmla="*/ 4669755 w 8715154"/>
              <a:gd name="connsiteY48" fmla="*/ 1721022 h 1745797"/>
              <a:gd name="connsiteX49" fmla="*/ 4669755 w 8715154"/>
              <a:gd name="connsiteY49" fmla="*/ -23 h 1745797"/>
              <a:gd name="connsiteX50" fmla="*/ 3641787 w 8715154"/>
              <a:gd name="connsiteY50" fmla="*/ 1094195 h 1745797"/>
              <a:gd name="connsiteX51" fmla="*/ 4054333 w 8715154"/>
              <a:gd name="connsiteY51" fmla="*/ 621951 h 1745797"/>
              <a:gd name="connsiteX52" fmla="*/ 4469791 w 8715154"/>
              <a:gd name="connsiteY52" fmla="*/ 1094195 h 1745797"/>
              <a:gd name="connsiteX53" fmla="*/ 4055789 w 8715154"/>
              <a:gd name="connsiteY53" fmla="*/ 1566196 h 1745797"/>
              <a:gd name="connsiteX54" fmla="*/ 3643243 w 8715154"/>
              <a:gd name="connsiteY54" fmla="*/ 1094195 h 1745797"/>
              <a:gd name="connsiteX55" fmla="*/ 5938941 w 8715154"/>
              <a:gd name="connsiteY55" fmla="*/ 904666 h 1745797"/>
              <a:gd name="connsiteX56" fmla="*/ 5434906 w 8715154"/>
              <a:gd name="connsiteY56" fmla="*/ 443586 h 1745797"/>
              <a:gd name="connsiteX57" fmla="*/ 4903693 w 8715154"/>
              <a:gd name="connsiteY57" fmla="*/ 839387 h 1745797"/>
              <a:gd name="connsiteX58" fmla="*/ 5105355 w 8715154"/>
              <a:gd name="connsiteY58" fmla="*/ 839387 h 1745797"/>
              <a:gd name="connsiteX59" fmla="*/ 5424957 w 8715154"/>
              <a:gd name="connsiteY59" fmla="*/ 620980 h 1745797"/>
              <a:gd name="connsiteX60" fmla="*/ 5737279 w 8715154"/>
              <a:gd name="connsiteY60" fmla="*/ 906122 h 1745797"/>
              <a:gd name="connsiteX61" fmla="*/ 5737279 w 8715154"/>
              <a:gd name="connsiteY61" fmla="*/ 981109 h 1745797"/>
              <a:gd name="connsiteX62" fmla="*/ 5368414 w 8715154"/>
              <a:gd name="connsiteY62" fmla="*/ 981109 h 1745797"/>
              <a:gd name="connsiteX63" fmla="*/ 4864380 w 8715154"/>
              <a:gd name="connsiteY63" fmla="*/ 1364534 h 1745797"/>
              <a:gd name="connsiteX64" fmla="*/ 5316724 w 8715154"/>
              <a:gd name="connsiteY64" fmla="*/ 1745775 h 1745797"/>
              <a:gd name="connsiteX65" fmla="*/ 5747228 w 8715154"/>
              <a:gd name="connsiteY65" fmla="*/ 1524456 h 1745797"/>
              <a:gd name="connsiteX66" fmla="*/ 5764458 w 8715154"/>
              <a:gd name="connsiteY66" fmla="*/ 1721022 h 1745797"/>
              <a:gd name="connsiteX67" fmla="*/ 5938941 w 8715154"/>
              <a:gd name="connsiteY67" fmla="*/ 1721022 h 1745797"/>
              <a:gd name="connsiteX68" fmla="*/ 5938941 w 8715154"/>
              <a:gd name="connsiteY68" fmla="*/ 904666 h 1745797"/>
              <a:gd name="connsiteX69" fmla="*/ 5737279 w 8715154"/>
              <a:gd name="connsiteY69" fmla="*/ 1147340 h 1745797"/>
              <a:gd name="connsiteX70" fmla="*/ 5737279 w 8715154"/>
              <a:gd name="connsiteY70" fmla="*/ 1208737 h 1745797"/>
              <a:gd name="connsiteX71" fmla="*/ 5346330 w 8715154"/>
              <a:gd name="connsiteY71" fmla="*/ 1572748 h 1745797"/>
              <a:gd name="connsiteX72" fmla="*/ 5066042 w 8715154"/>
              <a:gd name="connsiteY72" fmla="*/ 1354341 h 1745797"/>
              <a:gd name="connsiteX73" fmla="*/ 5375936 w 8715154"/>
              <a:gd name="connsiteY73" fmla="*/ 1147826 h 1745797"/>
              <a:gd name="connsiteX74" fmla="*/ 6167054 w 8715154"/>
              <a:gd name="connsiteY74" fmla="*/ 1721022 h 1745797"/>
              <a:gd name="connsiteX75" fmla="*/ 6368716 w 8715154"/>
              <a:gd name="connsiteY75" fmla="*/ 1721022 h 1745797"/>
              <a:gd name="connsiteX76" fmla="*/ 6368716 w 8715154"/>
              <a:gd name="connsiteY76" fmla="*/ 1094195 h 1745797"/>
              <a:gd name="connsiteX77" fmla="*/ 6749957 w 8715154"/>
              <a:gd name="connsiteY77" fmla="*/ 626805 h 1745797"/>
              <a:gd name="connsiteX78" fmla="*/ 7086789 w 8715154"/>
              <a:gd name="connsiteY78" fmla="*/ 1030129 h 1745797"/>
              <a:gd name="connsiteX79" fmla="*/ 7086789 w 8715154"/>
              <a:gd name="connsiteY79" fmla="*/ 1721022 h 1745797"/>
              <a:gd name="connsiteX80" fmla="*/ 7288209 w 8715154"/>
              <a:gd name="connsiteY80" fmla="*/ 1721022 h 1745797"/>
              <a:gd name="connsiteX81" fmla="*/ 7288209 w 8715154"/>
              <a:gd name="connsiteY81" fmla="*/ 1017267 h 1745797"/>
              <a:gd name="connsiteX82" fmla="*/ 6784174 w 8715154"/>
              <a:gd name="connsiteY82" fmla="*/ 442130 h 1745797"/>
              <a:gd name="connsiteX83" fmla="*/ 6366289 w 8715154"/>
              <a:gd name="connsiteY83" fmla="*/ 646218 h 1745797"/>
              <a:gd name="connsiteX84" fmla="*/ 6342022 w 8715154"/>
              <a:gd name="connsiteY84" fmla="*/ 466640 h 1745797"/>
              <a:gd name="connsiteX85" fmla="*/ 6167054 w 8715154"/>
              <a:gd name="connsiteY85" fmla="*/ 466640 h 1745797"/>
              <a:gd name="connsiteX86" fmla="*/ 6167054 w 8715154"/>
              <a:gd name="connsiteY86" fmla="*/ 1721022 h 1745797"/>
              <a:gd name="connsiteX87" fmla="*/ 7471670 w 8715154"/>
              <a:gd name="connsiteY87" fmla="*/ 1094195 h 1745797"/>
              <a:gd name="connsiteX88" fmla="*/ 8093886 w 8715154"/>
              <a:gd name="connsiteY88" fmla="*/ 1745775 h 1745797"/>
              <a:gd name="connsiteX89" fmla="*/ 8715132 w 8715154"/>
              <a:gd name="connsiteY89" fmla="*/ 1094195 h 1745797"/>
              <a:gd name="connsiteX90" fmla="*/ 8093158 w 8715154"/>
              <a:gd name="connsiteY90" fmla="*/ 442615 h 1745797"/>
              <a:gd name="connsiteX91" fmla="*/ 7470942 w 8715154"/>
              <a:gd name="connsiteY91" fmla="*/ 1094195 h 17457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Lst>
            <a:rect l="l" t="t" r="r" b="b"/>
            <a:pathLst>
              <a:path w="8715154" h="1745797">
                <a:moveTo>
                  <a:pt x="8508859" y="1094195"/>
                </a:moveTo>
                <a:cubicBezTo>
                  <a:pt x="8508859" y="1366960"/>
                  <a:pt x="8341656" y="1566196"/>
                  <a:pt x="8093401" y="1566196"/>
                </a:cubicBezTo>
                <a:cubicBezTo>
                  <a:pt x="7845145" y="1566196"/>
                  <a:pt x="7677700" y="1366960"/>
                  <a:pt x="7677700" y="1094195"/>
                </a:cubicBezTo>
                <a:cubicBezTo>
                  <a:pt x="7677700" y="821429"/>
                  <a:pt x="7844903" y="621951"/>
                  <a:pt x="8093401" y="621951"/>
                </a:cubicBezTo>
                <a:cubicBezTo>
                  <a:pt x="8341899" y="621951"/>
                  <a:pt x="8508859" y="821186"/>
                  <a:pt x="8508859" y="1094195"/>
                </a:cubicBezTo>
                <a:close/>
                <a:moveTo>
                  <a:pt x="206493" y="1094195"/>
                </a:moveTo>
                <a:cubicBezTo>
                  <a:pt x="206493" y="833563"/>
                  <a:pt x="354039" y="621951"/>
                  <a:pt x="609817" y="621951"/>
                </a:cubicBezTo>
                <a:cubicBezTo>
                  <a:pt x="791580" y="621951"/>
                  <a:pt x="919469" y="725330"/>
                  <a:pt x="956356" y="894959"/>
                </a:cubicBezTo>
                <a:lnTo>
                  <a:pt x="1162871" y="894959"/>
                </a:lnTo>
                <a:cubicBezTo>
                  <a:pt x="1111424" y="614671"/>
                  <a:pt x="907093" y="442615"/>
                  <a:pt x="609817" y="442615"/>
                </a:cubicBezTo>
                <a:cubicBezTo>
                  <a:pt x="240952" y="442615"/>
                  <a:pt x="-23" y="709556"/>
                  <a:pt x="-23" y="1094195"/>
                </a:cubicBezTo>
                <a:cubicBezTo>
                  <a:pt x="-23" y="1478833"/>
                  <a:pt x="240952" y="1745775"/>
                  <a:pt x="609817" y="1745775"/>
                </a:cubicBezTo>
                <a:cubicBezTo>
                  <a:pt x="907093" y="1745775"/>
                  <a:pt x="1111424" y="1573476"/>
                  <a:pt x="1162871" y="1293187"/>
                </a:cubicBezTo>
                <a:lnTo>
                  <a:pt x="956356" y="1293187"/>
                </a:lnTo>
                <a:cubicBezTo>
                  <a:pt x="919469" y="1463059"/>
                  <a:pt x="791580" y="1566196"/>
                  <a:pt x="609817" y="1566196"/>
                </a:cubicBezTo>
                <a:cubicBezTo>
                  <a:pt x="354039" y="1566196"/>
                  <a:pt x="206493" y="1354827"/>
                  <a:pt x="206493" y="1094195"/>
                </a:cubicBezTo>
                <a:close/>
                <a:moveTo>
                  <a:pt x="2526943" y="467125"/>
                </a:moveTo>
                <a:lnTo>
                  <a:pt x="2352217" y="467125"/>
                </a:lnTo>
                <a:lnTo>
                  <a:pt x="2325280" y="663934"/>
                </a:lnTo>
                <a:cubicBezTo>
                  <a:pt x="2239131" y="528521"/>
                  <a:pt x="2094012" y="442615"/>
                  <a:pt x="1895019" y="442615"/>
                </a:cubicBezTo>
                <a:cubicBezTo>
                  <a:pt x="1548238" y="442615"/>
                  <a:pt x="1292459" y="709556"/>
                  <a:pt x="1292459" y="1094195"/>
                </a:cubicBezTo>
                <a:cubicBezTo>
                  <a:pt x="1292459" y="1478833"/>
                  <a:pt x="1548723" y="1745775"/>
                  <a:pt x="1895990" y="1745775"/>
                </a:cubicBezTo>
                <a:cubicBezTo>
                  <a:pt x="2094983" y="1745775"/>
                  <a:pt x="2240102" y="1659625"/>
                  <a:pt x="2326251" y="1524456"/>
                </a:cubicBezTo>
                <a:lnTo>
                  <a:pt x="2353188" y="1721022"/>
                </a:lnTo>
                <a:lnTo>
                  <a:pt x="2526943" y="1721022"/>
                </a:lnTo>
                <a:lnTo>
                  <a:pt x="2526943" y="467125"/>
                </a:lnTo>
                <a:close/>
                <a:moveTo>
                  <a:pt x="1499460" y="1094195"/>
                </a:moveTo>
                <a:cubicBezTo>
                  <a:pt x="1499460" y="818760"/>
                  <a:pt x="1669332" y="621951"/>
                  <a:pt x="1912006" y="621951"/>
                </a:cubicBezTo>
                <a:cubicBezTo>
                  <a:pt x="2162689" y="621951"/>
                  <a:pt x="2327464" y="845696"/>
                  <a:pt x="2327464" y="1094195"/>
                </a:cubicBezTo>
                <a:cubicBezTo>
                  <a:pt x="2327464" y="1342693"/>
                  <a:pt x="2162931" y="1566196"/>
                  <a:pt x="1912734" y="1566196"/>
                </a:cubicBezTo>
                <a:cubicBezTo>
                  <a:pt x="1670060" y="1566196"/>
                  <a:pt x="1500188" y="1369630"/>
                  <a:pt x="1500188" y="1094195"/>
                </a:cubicBezTo>
                <a:close/>
                <a:moveTo>
                  <a:pt x="2772286" y="467125"/>
                </a:moveTo>
                <a:lnTo>
                  <a:pt x="2772286" y="1721022"/>
                </a:lnTo>
                <a:lnTo>
                  <a:pt x="2973948" y="1721022"/>
                </a:lnTo>
                <a:lnTo>
                  <a:pt x="2973948" y="1062162"/>
                </a:lnTo>
                <a:cubicBezTo>
                  <a:pt x="2973948" y="843755"/>
                  <a:pt x="3064708" y="663934"/>
                  <a:pt x="3330437" y="663934"/>
                </a:cubicBezTo>
                <a:lnTo>
                  <a:pt x="3419012" y="663934"/>
                </a:lnTo>
                <a:lnTo>
                  <a:pt x="3419012" y="467125"/>
                </a:lnTo>
                <a:lnTo>
                  <a:pt x="3352035" y="467125"/>
                </a:lnTo>
                <a:cubicBezTo>
                  <a:pt x="3147946" y="467125"/>
                  <a:pt x="3044566" y="543325"/>
                  <a:pt x="2973463" y="663934"/>
                </a:cubicBezTo>
                <a:lnTo>
                  <a:pt x="2946283" y="467125"/>
                </a:lnTo>
                <a:close/>
                <a:moveTo>
                  <a:pt x="4468335" y="-23"/>
                </a:moveTo>
                <a:lnTo>
                  <a:pt x="4468335" y="668787"/>
                </a:lnTo>
                <a:cubicBezTo>
                  <a:pt x="4382186" y="530948"/>
                  <a:pt x="4237067" y="442615"/>
                  <a:pt x="4038074" y="442615"/>
                </a:cubicBezTo>
                <a:cubicBezTo>
                  <a:pt x="3691293" y="442615"/>
                  <a:pt x="3435514" y="709556"/>
                  <a:pt x="3435514" y="1094195"/>
                </a:cubicBezTo>
                <a:cubicBezTo>
                  <a:pt x="3435514" y="1478833"/>
                  <a:pt x="3691778" y="1745775"/>
                  <a:pt x="4037831" y="1745775"/>
                </a:cubicBezTo>
                <a:cubicBezTo>
                  <a:pt x="4236825" y="1745775"/>
                  <a:pt x="4381944" y="1659625"/>
                  <a:pt x="4468093" y="1524456"/>
                </a:cubicBezTo>
                <a:lnTo>
                  <a:pt x="4495030" y="1721022"/>
                </a:lnTo>
                <a:lnTo>
                  <a:pt x="4669755" y="1721022"/>
                </a:lnTo>
                <a:lnTo>
                  <a:pt x="4669755" y="-23"/>
                </a:lnTo>
                <a:close/>
                <a:moveTo>
                  <a:pt x="3641787" y="1094195"/>
                </a:moveTo>
                <a:cubicBezTo>
                  <a:pt x="3641787" y="818760"/>
                  <a:pt x="3811659" y="621951"/>
                  <a:pt x="4054333" y="621951"/>
                </a:cubicBezTo>
                <a:cubicBezTo>
                  <a:pt x="4305016" y="621951"/>
                  <a:pt x="4469791" y="845696"/>
                  <a:pt x="4469791" y="1094195"/>
                </a:cubicBezTo>
                <a:cubicBezTo>
                  <a:pt x="4469791" y="1342693"/>
                  <a:pt x="4305744" y="1566196"/>
                  <a:pt x="4055789" y="1566196"/>
                </a:cubicBezTo>
                <a:cubicBezTo>
                  <a:pt x="3813115" y="1566196"/>
                  <a:pt x="3643243" y="1369630"/>
                  <a:pt x="3643243" y="1094195"/>
                </a:cubicBezTo>
                <a:close/>
                <a:moveTo>
                  <a:pt x="5938941" y="904666"/>
                </a:moveTo>
                <a:cubicBezTo>
                  <a:pt x="5938941" y="607148"/>
                  <a:pt x="5756935" y="443586"/>
                  <a:pt x="5434906" y="443586"/>
                </a:cubicBezTo>
                <a:cubicBezTo>
                  <a:pt x="5132292" y="443586"/>
                  <a:pt x="4933299" y="590889"/>
                  <a:pt x="4903693" y="839387"/>
                </a:cubicBezTo>
                <a:lnTo>
                  <a:pt x="5105355" y="839387"/>
                </a:lnTo>
                <a:cubicBezTo>
                  <a:pt x="5129622" y="713924"/>
                  <a:pt x="5238098" y="620980"/>
                  <a:pt x="5424957" y="620980"/>
                </a:cubicBezTo>
                <a:cubicBezTo>
                  <a:pt x="5621765" y="620980"/>
                  <a:pt x="5737279" y="724359"/>
                  <a:pt x="5737279" y="906122"/>
                </a:cubicBezTo>
                <a:lnTo>
                  <a:pt x="5737279" y="981109"/>
                </a:lnTo>
                <a:lnTo>
                  <a:pt x="5368414" y="981109"/>
                </a:lnTo>
                <a:cubicBezTo>
                  <a:pt x="5043958" y="981109"/>
                  <a:pt x="4864380" y="1121131"/>
                  <a:pt x="4864380" y="1364534"/>
                </a:cubicBezTo>
                <a:cubicBezTo>
                  <a:pt x="4864380" y="1607936"/>
                  <a:pt x="5048812" y="1745775"/>
                  <a:pt x="5316724" y="1745775"/>
                </a:cubicBezTo>
                <a:cubicBezTo>
                  <a:pt x="5518386" y="1745775"/>
                  <a:pt x="5648702" y="1666905"/>
                  <a:pt x="5747228" y="1524456"/>
                </a:cubicBezTo>
                <a:lnTo>
                  <a:pt x="5764458" y="1721022"/>
                </a:lnTo>
                <a:lnTo>
                  <a:pt x="5938941" y="1721022"/>
                </a:lnTo>
                <a:lnTo>
                  <a:pt x="5938941" y="904666"/>
                </a:lnTo>
                <a:close/>
                <a:moveTo>
                  <a:pt x="5737279" y="1147340"/>
                </a:moveTo>
                <a:lnTo>
                  <a:pt x="5737279" y="1208737"/>
                </a:lnTo>
                <a:cubicBezTo>
                  <a:pt x="5737279" y="1427143"/>
                  <a:pt x="5584879" y="1572748"/>
                  <a:pt x="5346330" y="1572748"/>
                </a:cubicBezTo>
                <a:cubicBezTo>
                  <a:pt x="5169421" y="1572748"/>
                  <a:pt x="5066042" y="1494121"/>
                  <a:pt x="5066042" y="1354341"/>
                </a:cubicBezTo>
                <a:cubicBezTo>
                  <a:pt x="5066042" y="1221356"/>
                  <a:pt x="5163112" y="1147826"/>
                  <a:pt x="5375936" y="1147826"/>
                </a:cubicBezTo>
                <a:close/>
                <a:moveTo>
                  <a:pt x="6167054" y="1721022"/>
                </a:moveTo>
                <a:lnTo>
                  <a:pt x="6368716" y="1721022"/>
                </a:lnTo>
                <a:lnTo>
                  <a:pt x="6368716" y="1094195"/>
                </a:lnTo>
                <a:cubicBezTo>
                  <a:pt x="6368716" y="806383"/>
                  <a:pt x="6508982" y="626805"/>
                  <a:pt x="6749957" y="626805"/>
                </a:cubicBezTo>
                <a:cubicBezTo>
                  <a:pt x="6963753" y="626805"/>
                  <a:pt x="7086789" y="769497"/>
                  <a:pt x="7086789" y="1030129"/>
                </a:cubicBezTo>
                <a:lnTo>
                  <a:pt x="7086789" y="1721022"/>
                </a:lnTo>
                <a:lnTo>
                  <a:pt x="7288209" y="1721022"/>
                </a:lnTo>
                <a:lnTo>
                  <a:pt x="7288209" y="1017267"/>
                </a:lnTo>
                <a:cubicBezTo>
                  <a:pt x="7288209" y="621466"/>
                  <a:pt x="7084120" y="442130"/>
                  <a:pt x="6784174" y="442130"/>
                </a:cubicBezTo>
                <a:cubicBezTo>
                  <a:pt x="6599742" y="442130"/>
                  <a:pt x="6462146" y="508380"/>
                  <a:pt x="6366289" y="646218"/>
                </a:cubicBezTo>
                <a:lnTo>
                  <a:pt x="6342022" y="466640"/>
                </a:lnTo>
                <a:lnTo>
                  <a:pt x="6167054" y="466640"/>
                </a:lnTo>
                <a:lnTo>
                  <a:pt x="6167054" y="1721022"/>
                </a:lnTo>
                <a:close/>
                <a:moveTo>
                  <a:pt x="7471670" y="1094195"/>
                </a:moveTo>
                <a:cubicBezTo>
                  <a:pt x="7471670" y="1477620"/>
                  <a:pt x="7727448" y="1745775"/>
                  <a:pt x="8093886" y="1745775"/>
                </a:cubicBezTo>
                <a:cubicBezTo>
                  <a:pt x="8460324" y="1745775"/>
                  <a:pt x="8715132" y="1477620"/>
                  <a:pt x="8715132" y="1094195"/>
                </a:cubicBezTo>
                <a:cubicBezTo>
                  <a:pt x="8715132" y="710770"/>
                  <a:pt x="8459353" y="442615"/>
                  <a:pt x="8093158" y="442615"/>
                </a:cubicBezTo>
                <a:cubicBezTo>
                  <a:pt x="7726963" y="442615"/>
                  <a:pt x="7470942" y="709556"/>
                  <a:pt x="7470942" y="1094195"/>
                </a:cubicBezTo>
                <a:close/>
              </a:path>
            </a:pathLst>
          </a:custGeom>
          <a:solidFill>
            <a:schemeClr val="accent1"/>
          </a:solidFill>
          <a:ln w="24250" cap="flat">
            <a:noFill/>
            <a:prstDash val="solid"/>
            <a:miter/>
          </a:ln>
        </p:spPr>
        <p:txBody>
          <a:bodyPr rtlCol="0" anchor="ctr"/>
          <a:lstStyle/>
          <a:p>
            <a:endParaRPr lang="en-GB" sz="2505"/>
          </a:p>
        </p:txBody>
      </p:sp>
      <p:sp>
        <p:nvSpPr>
          <p:cNvPr id="9" name="Date Placeholder 3">
            <a:extLst>
              <a:ext uri="{FF2B5EF4-FFF2-40B4-BE49-F238E27FC236}">
                <a16:creationId xmlns:a16="http://schemas.microsoft.com/office/drawing/2014/main" id="{96BCAE84-EE20-4432-BB8A-7814E16007E8}"/>
              </a:ext>
            </a:extLst>
          </p:cNvPr>
          <p:cNvSpPr>
            <a:spLocks noGrp="1"/>
          </p:cNvSpPr>
          <p:nvPr>
            <p:ph type="dt" sz="half" idx="10"/>
            <p:custDataLst>
              <p:tags r:id="rId1"/>
            </p:custDataLst>
          </p:nvPr>
        </p:nvSpPr>
        <p:spPr>
          <a:xfrm>
            <a:off x="298160" y="3744002"/>
            <a:ext cx="3696000" cy="228609"/>
          </a:xfrm>
          <a:prstGeom prst="rect">
            <a:avLst/>
          </a:prstGeom>
        </p:spPr>
        <p:txBody>
          <a:bodyPr/>
          <a:lstStyle>
            <a:lvl1pPr algn="l">
              <a:defRPr sz="1867">
                <a:solidFill>
                  <a:schemeClr val="accent3"/>
                </a:solidFill>
              </a:defRPr>
            </a:lvl1pPr>
          </a:lstStyle>
          <a:p>
            <a:r>
              <a:rPr lang="en-US"/>
              <a:t>2e kwartaal 2023</a:t>
            </a:r>
            <a:endParaRPr lang="en-GB"/>
          </a:p>
        </p:txBody>
      </p:sp>
      <p:sp>
        <p:nvSpPr>
          <p:cNvPr id="11" name="Text Placeholder 3">
            <a:extLst>
              <a:ext uri="{FF2B5EF4-FFF2-40B4-BE49-F238E27FC236}">
                <a16:creationId xmlns:a16="http://schemas.microsoft.com/office/drawing/2014/main" id="{42851F11-55C5-4BD9-B6F0-1FA8A34B2AE4}"/>
              </a:ext>
            </a:extLst>
          </p:cNvPr>
          <p:cNvSpPr>
            <a:spLocks noGrp="1"/>
          </p:cNvSpPr>
          <p:nvPr>
            <p:ph type="body" sz="half" idx="2" hasCustomPrompt="1"/>
          </p:nvPr>
        </p:nvSpPr>
        <p:spPr>
          <a:xfrm>
            <a:off x="298160" y="4032001"/>
            <a:ext cx="3696000" cy="573867"/>
          </a:xfrm>
          <a:prstGeom prst="rect">
            <a:avLst/>
          </a:prstGeom>
        </p:spPr>
        <p:txBody>
          <a:bodyPr/>
          <a:lstStyle>
            <a:lvl1pPr marL="0" indent="0">
              <a:spcBef>
                <a:spcPts val="0"/>
              </a:spcBef>
              <a:buNone/>
              <a:defRPr sz="1867">
                <a:solidFill>
                  <a:schemeClr val="accent3"/>
                </a:solidFill>
              </a:defRPr>
            </a:lvl1pPr>
            <a:lvl2pPr marL="457182" indent="0">
              <a:buNone/>
              <a:defRPr sz="1400"/>
            </a:lvl2pPr>
            <a:lvl3pPr marL="914360" indent="0">
              <a:buNone/>
              <a:defRPr sz="1200"/>
            </a:lvl3pPr>
            <a:lvl4pPr marL="1371540" indent="0">
              <a:buNone/>
              <a:defRPr sz="1000"/>
            </a:lvl4pPr>
            <a:lvl5pPr marL="1828721" indent="0">
              <a:buNone/>
              <a:defRPr sz="1000"/>
            </a:lvl5pPr>
            <a:lvl6pPr marL="2285902" indent="0">
              <a:buNone/>
              <a:defRPr sz="1000"/>
            </a:lvl6pPr>
            <a:lvl7pPr marL="2743081" indent="0">
              <a:buNone/>
              <a:defRPr sz="1000"/>
            </a:lvl7pPr>
            <a:lvl8pPr marL="3200261" indent="0">
              <a:buNone/>
              <a:defRPr sz="1000"/>
            </a:lvl8pPr>
            <a:lvl9pPr marL="3657442" indent="0">
              <a:buNone/>
              <a:defRPr sz="1000"/>
            </a:lvl9pPr>
          </a:lstStyle>
          <a:p>
            <a:pPr lvl="0"/>
            <a:r>
              <a:rPr lang="nl-NL" noProof="0"/>
              <a:t>Extra information</a:t>
            </a:r>
          </a:p>
        </p:txBody>
      </p:sp>
      <p:sp>
        <p:nvSpPr>
          <p:cNvPr id="12" name="Text Placeholder 2">
            <a:extLst>
              <a:ext uri="{FF2B5EF4-FFF2-40B4-BE49-F238E27FC236}">
                <a16:creationId xmlns:a16="http://schemas.microsoft.com/office/drawing/2014/main" id="{AB658204-B7DA-44D8-BC69-9AC9D7063FDC}"/>
              </a:ext>
            </a:extLst>
          </p:cNvPr>
          <p:cNvSpPr>
            <a:spLocks noGrp="1"/>
          </p:cNvSpPr>
          <p:nvPr>
            <p:ph type="body" sz="quarter" idx="12" hasCustomPrompt="1"/>
          </p:nvPr>
        </p:nvSpPr>
        <p:spPr>
          <a:xfrm>
            <a:off x="298162" y="2480584"/>
            <a:ext cx="3685839" cy="850293"/>
          </a:xfrm>
        </p:spPr>
        <p:txBody>
          <a:bodyPr anchor="b"/>
          <a:lstStyle>
            <a:lvl1pPr marL="13" indent="0">
              <a:buNone/>
              <a:defRPr sz="2400" baseline="0">
                <a:solidFill>
                  <a:schemeClr val="accent1"/>
                </a:solidFill>
              </a:defRPr>
            </a:lvl1pPr>
          </a:lstStyle>
          <a:p>
            <a:pPr lvl="0"/>
            <a:r>
              <a:rPr lang="nl-NL" noProof="0"/>
              <a:t>Click to edit short subtitle to two lines</a:t>
            </a:r>
          </a:p>
        </p:txBody>
      </p:sp>
      <p:sp>
        <p:nvSpPr>
          <p:cNvPr id="13" name="Title 1">
            <a:extLst>
              <a:ext uri="{FF2B5EF4-FFF2-40B4-BE49-F238E27FC236}">
                <a16:creationId xmlns:a16="http://schemas.microsoft.com/office/drawing/2014/main" id="{C344643C-175D-4187-A9AB-1393668AC56A}"/>
              </a:ext>
            </a:extLst>
          </p:cNvPr>
          <p:cNvSpPr>
            <a:spLocks noGrp="1"/>
          </p:cNvSpPr>
          <p:nvPr>
            <p:ph type="title" hasCustomPrompt="1"/>
          </p:nvPr>
        </p:nvSpPr>
        <p:spPr>
          <a:xfrm>
            <a:off x="288000" y="310866"/>
            <a:ext cx="3706163" cy="2067609"/>
          </a:xfrm>
        </p:spPr>
        <p:txBody>
          <a:bodyPr anchor="t"/>
          <a:lstStyle>
            <a:lvl1pPr>
              <a:defRPr sz="4800" b="0">
                <a:solidFill>
                  <a:schemeClr val="accent1"/>
                </a:solidFill>
              </a:defRPr>
            </a:lvl1pPr>
          </a:lstStyle>
          <a:p>
            <a:r>
              <a:rPr lang="nl-NL" noProof="0"/>
              <a:t>Short title up to 3 lines for Events</a:t>
            </a:r>
          </a:p>
        </p:txBody>
      </p:sp>
      <p:sp>
        <p:nvSpPr>
          <p:cNvPr id="10" name="Rechthoek 19">
            <a:extLst>
              <a:ext uri="{FF2B5EF4-FFF2-40B4-BE49-F238E27FC236}">
                <a16:creationId xmlns:a16="http://schemas.microsoft.com/office/drawing/2014/main" id="{C8B162F3-ACAD-4457-BDE1-34217E187532}"/>
              </a:ext>
            </a:extLst>
          </p:cNvPr>
          <p:cNvSpPr/>
          <p:nvPr/>
        </p:nvSpPr>
        <p:spPr>
          <a:xfrm>
            <a:off x="287999" y="3456000"/>
            <a:ext cx="3696000" cy="72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279" noProof="0"/>
          </a:p>
        </p:txBody>
      </p:sp>
      <p:sp>
        <p:nvSpPr>
          <p:cNvPr id="14" name="TextBox 13" hidden="1">
            <a:extLst>
              <a:ext uri="{FF2B5EF4-FFF2-40B4-BE49-F238E27FC236}">
                <a16:creationId xmlns:a16="http://schemas.microsoft.com/office/drawing/2014/main" id="{23C1CC79-F009-9EC7-B99E-E7FE944C1A08}"/>
              </a:ext>
            </a:extLst>
          </p:cNvPr>
          <p:cNvSpPr txBox="1"/>
          <p:nvPr userDrawn="1">
            <p:custDataLst>
              <p:tags r:id="rId2"/>
            </p:custDataLst>
          </p:nvPr>
        </p:nvSpPr>
        <p:spPr>
          <a:xfrm>
            <a:off x="8076002" y="174035"/>
            <a:ext cx="1046788" cy="379656"/>
          </a:xfrm>
          <a:prstGeom prst="rect">
            <a:avLst/>
          </a:prstGeom>
          <a:noFill/>
          <a:ln w="19050">
            <a:solidFill>
              <a:srgbClr val="FF0000"/>
            </a:solidFill>
          </a:ln>
        </p:spPr>
        <p:txBody>
          <a:bodyPr wrap="square" rtlCol="0">
            <a:spAutoFit/>
          </a:bodyPr>
          <a:lstStyle/>
          <a:p>
            <a:r>
              <a:rPr lang="nl-NL" sz="1867">
                <a:solidFill>
                  <a:srgbClr val="FF0000"/>
                </a:solidFill>
              </a:rPr>
              <a:t>DRAFT</a:t>
            </a:r>
          </a:p>
        </p:txBody>
      </p:sp>
    </p:spTree>
    <p:extLst>
      <p:ext uri="{BB962C8B-B14F-4D97-AF65-F5344CB8AC3E}">
        <p14:creationId xmlns:p14="http://schemas.microsoft.com/office/powerpoint/2010/main" val="399970439"/>
      </p:ext>
    </p:extLst>
  </p:cSld>
  <p:clrMapOvr>
    <a:masterClrMapping/>
  </p:clrMapOvr>
  <p:hf hdr="0" dt="0"/>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Contents">
    <p:bg>
      <p:bgRef idx="1001">
        <a:schemeClr val="bg1"/>
      </p:bgRef>
    </p:bg>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05B2012F-EE86-457C-BA24-BBB8B3D44DE3}"/>
              </a:ext>
            </a:extLst>
          </p:cNvPr>
          <p:cNvSpPr>
            <a:spLocks noGrp="1"/>
          </p:cNvSpPr>
          <p:nvPr>
            <p:ph type="title"/>
          </p:nvPr>
        </p:nvSpPr>
        <p:spPr>
          <a:xfrm>
            <a:off x="333965" y="666001"/>
            <a:ext cx="11184003" cy="854400"/>
          </a:xfrm>
        </p:spPr>
        <p:txBody>
          <a:bodyPr/>
          <a:lstStyle>
            <a:lvl1pPr>
              <a:defRPr>
                <a:solidFill>
                  <a:schemeClr val="accent1"/>
                </a:solidFill>
              </a:defRPr>
            </a:lvl1pPr>
          </a:lstStyle>
          <a:p>
            <a:r>
              <a:rPr lang="en-US" noProof="0"/>
              <a:t>Click to edit Master title style</a:t>
            </a:r>
            <a:endParaRPr lang="nl-NL" noProof="0"/>
          </a:p>
        </p:txBody>
      </p:sp>
      <p:sp>
        <p:nvSpPr>
          <p:cNvPr id="11" name="Slide Number Placeholder 10">
            <a:extLst>
              <a:ext uri="{FF2B5EF4-FFF2-40B4-BE49-F238E27FC236}">
                <a16:creationId xmlns:a16="http://schemas.microsoft.com/office/drawing/2014/main" id="{593B3717-161A-4A64-AA16-F80D844EB7CA}"/>
              </a:ext>
            </a:extLst>
          </p:cNvPr>
          <p:cNvSpPr>
            <a:spLocks noGrp="1"/>
          </p:cNvSpPr>
          <p:nvPr>
            <p:ph type="sldNum" sz="quarter" idx="12"/>
          </p:nvPr>
        </p:nvSpPr>
        <p:spPr/>
        <p:txBody>
          <a:bodyPr/>
          <a:lstStyle/>
          <a:p>
            <a:fld id="{1E965063-FEE3-F14D-A3E9-6BD3EB60B2A5}" type="slidenum">
              <a:rPr lang="en-GB" noProof="0" smtClean="0"/>
              <a:pPr/>
              <a:t>‹nr.›</a:t>
            </a:fld>
            <a:endParaRPr lang="en-GB" noProof="0"/>
          </a:p>
        </p:txBody>
      </p:sp>
      <p:graphicFrame>
        <p:nvGraphicFramePr>
          <p:cNvPr id="12" name="Tabel 7" hidden="1">
            <a:extLst>
              <a:ext uri="{FF2B5EF4-FFF2-40B4-BE49-F238E27FC236}">
                <a16:creationId xmlns:a16="http://schemas.microsoft.com/office/drawing/2014/main" id="{9B9BACF8-EE8E-1B8E-927D-7841C463A450}"/>
              </a:ext>
            </a:extLst>
          </p:cNvPr>
          <p:cNvGraphicFramePr>
            <a:graphicFrameLocks/>
          </p:cNvGraphicFramePr>
          <p:nvPr userDrawn="1">
            <p:custDataLst>
              <p:tags r:id="rId1"/>
            </p:custDataLst>
            <p:extLst>
              <p:ext uri="{D42A27DB-BD31-4B8C-83A1-F6EECF244321}">
                <p14:modId xmlns:p14="http://schemas.microsoft.com/office/powerpoint/2010/main" val="1881444201"/>
              </p:ext>
            </p:extLst>
          </p:nvPr>
        </p:nvGraphicFramePr>
        <p:xfrm>
          <a:off x="287869" y="1667933"/>
          <a:ext cx="11184465" cy="4080720"/>
        </p:xfrm>
        <a:graphic>
          <a:graphicData uri="http://schemas.openxmlformats.org/drawingml/2006/table">
            <a:tbl>
              <a:tblPr firstRow="1" bandRow="1">
                <a:tableStyleId>{2D5ABB26-0587-4C30-8999-92F81FD0307C}</a:tableStyleId>
              </a:tblPr>
              <a:tblGrid>
                <a:gridCol w="10201943">
                  <a:extLst>
                    <a:ext uri="{9D8B030D-6E8A-4147-A177-3AD203B41FA5}">
                      <a16:colId xmlns:a16="http://schemas.microsoft.com/office/drawing/2014/main" val="3717565532"/>
                    </a:ext>
                  </a:extLst>
                </a:gridCol>
                <a:gridCol w="982523">
                  <a:extLst>
                    <a:ext uri="{9D8B030D-6E8A-4147-A177-3AD203B41FA5}">
                      <a16:colId xmlns:a16="http://schemas.microsoft.com/office/drawing/2014/main" val="2310174826"/>
                    </a:ext>
                  </a:extLst>
                </a:gridCol>
              </a:tblGrid>
              <a:tr h="408072">
                <a:tc>
                  <a:txBody>
                    <a:bodyPr/>
                    <a:lstStyle/>
                    <a:p>
                      <a:r>
                        <a:rPr lang="en-GB" sz="2100" noProof="0"/>
                        <a:t>Item 1</a:t>
                      </a:r>
                    </a:p>
                  </a:txBody>
                  <a:tcPr marL="82953" marR="82953" marT="41476" marB="41476">
                    <a:lnB w="12700" cap="flat" cmpd="sng" algn="ctr">
                      <a:solidFill>
                        <a:schemeClr val="accent5"/>
                      </a:solidFill>
                      <a:prstDash val="solid"/>
                      <a:round/>
                      <a:headEnd type="none" w="med" len="med"/>
                      <a:tailEnd type="none" w="med" len="med"/>
                    </a:lnB>
                  </a:tcPr>
                </a:tc>
                <a:tc>
                  <a:txBody>
                    <a:bodyPr/>
                    <a:lstStyle/>
                    <a:p>
                      <a:pPr algn="r"/>
                      <a:r>
                        <a:rPr lang="en-GB" sz="2100" noProof="0"/>
                        <a:t>1</a:t>
                      </a:r>
                    </a:p>
                  </a:txBody>
                  <a:tcPr marL="82953" marR="82953" marT="41476" marB="41476">
                    <a:lnB w="12700" cap="flat" cmpd="sng" algn="ctr">
                      <a:solidFill>
                        <a:schemeClr val="accent5"/>
                      </a:solidFill>
                      <a:prstDash val="solid"/>
                      <a:round/>
                      <a:headEnd type="none" w="med" len="med"/>
                      <a:tailEnd type="none" w="med" len="med"/>
                    </a:lnB>
                  </a:tcPr>
                </a:tc>
                <a:extLst>
                  <a:ext uri="{0D108BD9-81ED-4DB2-BD59-A6C34878D82A}">
                    <a16:rowId xmlns:a16="http://schemas.microsoft.com/office/drawing/2014/main" val="3976095877"/>
                  </a:ext>
                </a:extLst>
              </a:tr>
              <a:tr h="408072">
                <a:tc>
                  <a:txBody>
                    <a:bodyPr/>
                    <a:lstStyle/>
                    <a:p>
                      <a:pPr marL="0" marR="0" lvl="0" indent="0" algn="l" defTabSz="1007943" rtl="0" eaLnBrk="1" fontAlgn="auto" latinLnBrk="0" hangingPunct="1">
                        <a:lnSpc>
                          <a:spcPct val="100000"/>
                        </a:lnSpc>
                        <a:spcBef>
                          <a:spcPts val="0"/>
                        </a:spcBef>
                        <a:spcAft>
                          <a:spcPts val="0"/>
                        </a:spcAft>
                        <a:buClrTx/>
                        <a:buSzTx/>
                        <a:buFontTx/>
                        <a:buNone/>
                        <a:tabLst/>
                        <a:defRPr/>
                      </a:pPr>
                      <a:r>
                        <a:rPr lang="en-GB" sz="2100" noProof="0"/>
                        <a:t>Item 2</a:t>
                      </a:r>
                    </a:p>
                  </a:txBody>
                  <a:tcPr marL="82953" marR="82953" marT="41476" marB="41476">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tcPr>
                </a:tc>
                <a:tc>
                  <a:txBody>
                    <a:bodyPr/>
                    <a:lstStyle/>
                    <a:p>
                      <a:pPr algn="r"/>
                      <a:r>
                        <a:rPr lang="en-GB" sz="2100" noProof="0"/>
                        <a:t>12</a:t>
                      </a:r>
                    </a:p>
                  </a:txBody>
                  <a:tcPr marL="82953" marR="82953" marT="41476" marB="41476">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tcPr>
                </a:tc>
                <a:extLst>
                  <a:ext uri="{0D108BD9-81ED-4DB2-BD59-A6C34878D82A}">
                    <a16:rowId xmlns:a16="http://schemas.microsoft.com/office/drawing/2014/main" val="365096368"/>
                  </a:ext>
                </a:extLst>
              </a:tr>
              <a:tr h="408072">
                <a:tc>
                  <a:txBody>
                    <a:bodyPr/>
                    <a:lstStyle/>
                    <a:p>
                      <a:pPr marL="0" marR="0" lvl="0" indent="0" algn="l" defTabSz="1007943" rtl="0" eaLnBrk="1" fontAlgn="auto" latinLnBrk="0" hangingPunct="1">
                        <a:lnSpc>
                          <a:spcPct val="100000"/>
                        </a:lnSpc>
                        <a:spcBef>
                          <a:spcPts val="0"/>
                        </a:spcBef>
                        <a:spcAft>
                          <a:spcPts val="0"/>
                        </a:spcAft>
                        <a:buClrTx/>
                        <a:buSzTx/>
                        <a:buFontTx/>
                        <a:buNone/>
                        <a:tabLst/>
                        <a:defRPr/>
                      </a:pPr>
                      <a:r>
                        <a:rPr lang="en-GB" sz="2100" noProof="0"/>
                        <a:t>Item 3</a:t>
                      </a:r>
                    </a:p>
                  </a:txBody>
                  <a:tcPr marL="82953" marR="82953" marT="41476" marB="41476">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tcPr>
                </a:tc>
                <a:tc>
                  <a:txBody>
                    <a:bodyPr/>
                    <a:lstStyle/>
                    <a:p>
                      <a:pPr algn="r"/>
                      <a:r>
                        <a:rPr lang="en-GB" sz="2100" noProof="0"/>
                        <a:t>13</a:t>
                      </a:r>
                    </a:p>
                  </a:txBody>
                  <a:tcPr marL="82953" marR="82953" marT="41476" marB="41476">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tcPr>
                </a:tc>
                <a:extLst>
                  <a:ext uri="{0D108BD9-81ED-4DB2-BD59-A6C34878D82A}">
                    <a16:rowId xmlns:a16="http://schemas.microsoft.com/office/drawing/2014/main" val="1694837756"/>
                  </a:ext>
                </a:extLst>
              </a:tr>
              <a:tr h="408072">
                <a:tc>
                  <a:txBody>
                    <a:bodyPr/>
                    <a:lstStyle/>
                    <a:p>
                      <a:pPr marL="0" marR="0" lvl="0" indent="0" algn="l" defTabSz="1007943" rtl="0" eaLnBrk="1" fontAlgn="auto" latinLnBrk="0" hangingPunct="1">
                        <a:lnSpc>
                          <a:spcPct val="100000"/>
                        </a:lnSpc>
                        <a:spcBef>
                          <a:spcPts val="0"/>
                        </a:spcBef>
                        <a:spcAft>
                          <a:spcPts val="0"/>
                        </a:spcAft>
                        <a:buClrTx/>
                        <a:buSzTx/>
                        <a:buFontTx/>
                        <a:buNone/>
                        <a:tabLst/>
                        <a:defRPr/>
                      </a:pPr>
                      <a:r>
                        <a:rPr lang="en-GB" sz="2100" noProof="0"/>
                        <a:t>Item 4</a:t>
                      </a:r>
                    </a:p>
                  </a:txBody>
                  <a:tcPr marL="82953" marR="82953" marT="41476" marB="41476">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tcPr>
                </a:tc>
                <a:tc>
                  <a:txBody>
                    <a:bodyPr/>
                    <a:lstStyle/>
                    <a:p>
                      <a:pPr algn="r"/>
                      <a:r>
                        <a:rPr lang="en-GB" sz="2100" noProof="0"/>
                        <a:t>21</a:t>
                      </a:r>
                    </a:p>
                  </a:txBody>
                  <a:tcPr marL="82953" marR="82953" marT="41476" marB="41476">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tcPr>
                </a:tc>
                <a:extLst>
                  <a:ext uri="{0D108BD9-81ED-4DB2-BD59-A6C34878D82A}">
                    <a16:rowId xmlns:a16="http://schemas.microsoft.com/office/drawing/2014/main" val="1146670925"/>
                  </a:ext>
                </a:extLst>
              </a:tr>
              <a:tr h="408072">
                <a:tc>
                  <a:txBody>
                    <a:bodyPr/>
                    <a:lstStyle/>
                    <a:p>
                      <a:pPr marL="0" marR="0" lvl="0" indent="0" algn="l" defTabSz="1007943" rtl="0" eaLnBrk="1" fontAlgn="auto" latinLnBrk="0" hangingPunct="1">
                        <a:lnSpc>
                          <a:spcPct val="100000"/>
                        </a:lnSpc>
                        <a:spcBef>
                          <a:spcPts val="0"/>
                        </a:spcBef>
                        <a:spcAft>
                          <a:spcPts val="0"/>
                        </a:spcAft>
                        <a:buClrTx/>
                        <a:buSzTx/>
                        <a:buFontTx/>
                        <a:buNone/>
                        <a:tabLst/>
                        <a:defRPr/>
                      </a:pPr>
                      <a:endParaRPr lang="en-GB" sz="2100" noProof="0"/>
                    </a:p>
                  </a:txBody>
                  <a:tcPr marL="82953" marR="82953" marT="41476" marB="41476">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tcPr>
                </a:tc>
                <a:tc>
                  <a:txBody>
                    <a:bodyPr/>
                    <a:lstStyle/>
                    <a:p>
                      <a:pPr algn="r"/>
                      <a:endParaRPr lang="en-GB" sz="2100" noProof="0"/>
                    </a:p>
                  </a:txBody>
                  <a:tcPr marL="82953" marR="82953" marT="41476" marB="41476">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tcPr>
                </a:tc>
                <a:extLst>
                  <a:ext uri="{0D108BD9-81ED-4DB2-BD59-A6C34878D82A}">
                    <a16:rowId xmlns:a16="http://schemas.microsoft.com/office/drawing/2014/main" val="4037664091"/>
                  </a:ext>
                </a:extLst>
              </a:tr>
              <a:tr h="408072">
                <a:tc>
                  <a:txBody>
                    <a:bodyPr/>
                    <a:lstStyle/>
                    <a:p>
                      <a:pPr marL="0" marR="0" lvl="0" indent="0" algn="l" defTabSz="1007943" rtl="0" eaLnBrk="1" fontAlgn="auto" latinLnBrk="0" hangingPunct="1">
                        <a:lnSpc>
                          <a:spcPct val="100000"/>
                        </a:lnSpc>
                        <a:spcBef>
                          <a:spcPts val="0"/>
                        </a:spcBef>
                        <a:spcAft>
                          <a:spcPts val="0"/>
                        </a:spcAft>
                        <a:buClrTx/>
                        <a:buSzTx/>
                        <a:buFontTx/>
                        <a:buNone/>
                        <a:tabLst/>
                        <a:defRPr/>
                      </a:pPr>
                      <a:endParaRPr lang="en-GB" sz="2100" noProof="0"/>
                    </a:p>
                  </a:txBody>
                  <a:tcPr marL="82953" marR="82953" marT="41476" marB="41476">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tcPr>
                </a:tc>
                <a:tc>
                  <a:txBody>
                    <a:bodyPr/>
                    <a:lstStyle/>
                    <a:p>
                      <a:pPr algn="r"/>
                      <a:endParaRPr lang="en-GB" sz="2100" noProof="0"/>
                    </a:p>
                  </a:txBody>
                  <a:tcPr marL="82953" marR="82953" marT="41476" marB="41476">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tcPr>
                </a:tc>
                <a:extLst>
                  <a:ext uri="{0D108BD9-81ED-4DB2-BD59-A6C34878D82A}">
                    <a16:rowId xmlns:a16="http://schemas.microsoft.com/office/drawing/2014/main" val="1621800836"/>
                  </a:ext>
                </a:extLst>
              </a:tr>
              <a:tr h="408072">
                <a:tc>
                  <a:txBody>
                    <a:bodyPr/>
                    <a:lstStyle/>
                    <a:p>
                      <a:pPr marL="0" marR="0" lvl="0" indent="0" algn="l" defTabSz="1007943" rtl="0" eaLnBrk="1" fontAlgn="auto" latinLnBrk="0" hangingPunct="1">
                        <a:lnSpc>
                          <a:spcPct val="100000"/>
                        </a:lnSpc>
                        <a:spcBef>
                          <a:spcPts val="0"/>
                        </a:spcBef>
                        <a:spcAft>
                          <a:spcPts val="0"/>
                        </a:spcAft>
                        <a:buClrTx/>
                        <a:buSzTx/>
                        <a:buFontTx/>
                        <a:buNone/>
                        <a:tabLst/>
                        <a:defRPr/>
                      </a:pPr>
                      <a:endParaRPr lang="en-GB" sz="2100" noProof="0"/>
                    </a:p>
                  </a:txBody>
                  <a:tcPr marL="82953" marR="82953" marT="41476" marB="41476">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tcPr>
                </a:tc>
                <a:tc>
                  <a:txBody>
                    <a:bodyPr/>
                    <a:lstStyle/>
                    <a:p>
                      <a:pPr algn="r"/>
                      <a:endParaRPr lang="en-GB" sz="2100" noProof="0"/>
                    </a:p>
                  </a:txBody>
                  <a:tcPr marL="82953" marR="82953" marT="41476" marB="41476">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tcPr>
                </a:tc>
                <a:extLst>
                  <a:ext uri="{0D108BD9-81ED-4DB2-BD59-A6C34878D82A}">
                    <a16:rowId xmlns:a16="http://schemas.microsoft.com/office/drawing/2014/main" val="3365155329"/>
                  </a:ext>
                </a:extLst>
              </a:tr>
              <a:tr h="408072">
                <a:tc>
                  <a:txBody>
                    <a:bodyPr/>
                    <a:lstStyle/>
                    <a:p>
                      <a:pPr marL="0" marR="0" lvl="0" indent="0" algn="l" defTabSz="1007943" rtl="0" eaLnBrk="1" fontAlgn="auto" latinLnBrk="0" hangingPunct="1">
                        <a:lnSpc>
                          <a:spcPct val="100000"/>
                        </a:lnSpc>
                        <a:spcBef>
                          <a:spcPts val="0"/>
                        </a:spcBef>
                        <a:spcAft>
                          <a:spcPts val="0"/>
                        </a:spcAft>
                        <a:buClrTx/>
                        <a:buSzTx/>
                        <a:buFontTx/>
                        <a:buNone/>
                        <a:tabLst/>
                        <a:defRPr/>
                      </a:pPr>
                      <a:endParaRPr lang="en-GB" sz="2100" noProof="0"/>
                    </a:p>
                  </a:txBody>
                  <a:tcPr marL="82953" marR="82953" marT="41476" marB="41476">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tcPr>
                </a:tc>
                <a:tc>
                  <a:txBody>
                    <a:bodyPr/>
                    <a:lstStyle/>
                    <a:p>
                      <a:pPr algn="r"/>
                      <a:endParaRPr lang="en-GB" sz="2100" noProof="0"/>
                    </a:p>
                  </a:txBody>
                  <a:tcPr marL="82953" marR="82953" marT="41476" marB="41476">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tcPr>
                </a:tc>
                <a:extLst>
                  <a:ext uri="{0D108BD9-81ED-4DB2-BD59-A6C34878D82A}">
                    <a16:rowId xmlns:a16="http://schemas.microsoft.com/office/drawing/2014/main" val="3299264950"/>
                  </a:ext>
                </a:extLst>
              </a:tr>
              <a:tr h="408072">
                <a:tc>
                  <a:txBody>
                    <a:bodyPr/>
                    <a:lstStyle/>
                    <a:p>
                      <a:pPr marL="0" marR="0" lvl="0" indent="0" algn="l" defTabSz="1007943" rtl="0" eaLnBrk="1" fontAlgn="auto" latinLnBrk="0" hangingPunct="1">
                        <a:lnSpc>
                          <a:spcPct val="100000"/>
                        </a:lnSpc>
                        <a:spcBef>
                          <a:spcPts val="0"/>
                        </a:spcBef>
                        <a:spcAft>
                          <a:spcPts val="0"/>
                        </a:spcAft>
                        <a:buClrTx/>
                        <a:buSzTx/>
                        <a:buFontTx/>
                        <a:buNone/>
                        <a:tabLst/>
                        <a:defRPr/>
                      </a:pPr>
                      <a:endParaRPr lang="en-GB" sz="2100" noProof="0"/>
                    </a:p>
                  </a:txBody>
                  <a:tcPr marL="82953" marR="82953" marT="41476" marB="41476">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tcPr>
                </a:tc>
                <a:tc>
                  <a:txBody>
                    <a:bodyPr/>
                    <a:lstStyle/>
                    <a:p>
                      <a:pPr algn="r"/>
                      <a:endParaRPr lang="en-GB" sz="2100" noProof="0"/>
                    </a:p>
                  </a:txBody>
                  <a:tcPr marL="82953" marR="82953" marT="41476" marB="41476">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tcPr>
                </a:tc>
                <a:extLst>
                  <a:ext uri="{0D108BD9-81ED-4DB2-BD59-A6C34878D82A}">
                    <a16:rowId xmlns:a16="http://schemas.microsoft.com/office/drawing/2014/main" val="1970454482"/>
                  </a:ext>
                </a:extLst>
              </a:tr>
              <a:tr h="408072">
                <a:tc>
                  <a:txBody>
                    <a:bodyPr/>
                    <a:lstStyle/>
                    <a:p>
                      <a:pPr marL="0" marR="0" lvl="0" indent="0" algn="l" defTabSz="1007943" rtl="0" eaLnBrk="1" fontAlgn="auto" latinLnBrk="0" hangingPunct="1">
                        <a:lnSpc>
                          <a:spcPct val="100000"/>
                        </a:lnSpc>
                        <a:spcBef>
                          <a:spcPts val="0"/>
                        </a:spcBef>
                        <a:spcAft>
                          <a:spcPts val="0"/>
                        </a:spcAft>
                        <a:buClrTx/>
                        <a:buSzTx/>
                        <a:buFontTx/>
                        <a:buNone/>
                        <a:tabLst/>
                        <a:defRPr/>
                      </a:pPr>
                      <a:endParaRPr lang="en-GB" sz="2100" noProof="0"/>
                    </a:p>
                  </a:txBody>
                  <a:tcPr marL="82953" marR="82953" marT="41476" marB="41476">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tcPr>
                </a:tc>
                <a:tc>
                  <a:txBody>
                    <a:bodyPr/>
                    <a:lstStyle/>
                    <a:p>
                      <a:pPr algn="r"/>
                      <a:endParaRPr lang="en-GB" sz="2100" noProof="0"/>
                    </a:p>
                  </a:txBody>
                  <a:tcPr marL="82953" marR="82953" marT="41476" marB="41476">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tcPr>
                </a:tc>
                <a:extLst>
                  <a:ext uri="{0D108BD9-81ED-4DB2-BD59-A6C34878D82A}">
                    <a16:rowId xmlns:a16="http://schemas.microsoft.com/office/drawing/2014/main" val="1131073642"/>
                  </a:ext>
                </a:extLst>
              </a:tr>
            </a:tbl>
          </a:graphicData>
        </a:graphic>
      </p:graphicFrame>
      <p:grpSp>
        <p:nvGrpSpPr>
          <p:cNvPr id="21" name="Group 20">
            <a:extLst>
              <a:ext uri="{FF2B5EF4-FFF2-40B4-BE49-F238E27FC236}">
                <a16:creationId xmlns:a16="http://schemas.microsoft.com/office/drawing/2014/main" id="{885771B7-08EB-48D8-866C-CD2C712D4529}"/>
              </a:ext>
            </a:extLst>
          </p:cNvPr>
          <p:cNvGrpSpPr>
            <a:grpSpLocks noChangeAspect="1"/>
          </p:cNvGrpSpPr>
          <p:nvPr userDrawn="1"/>
        </p:nvGrpSpPr>
        <p:grpSpPr>
          <a:xfrm>
            <a:off x="306171" y="6487219"/>
            <a:ext cx="396000" cy="177564"/>
            <a:chOff x="287822" y="6458811"/>
            <a:chExt cx="550558" cy="246868"/>
          </a:xfrm>
        </p:grpSpPr>
        <p:sp>
          <p:nvSpPr>
            <p:cNvPr id="22" name="Flowchart: Extract 21">
              <a:hlinkClick r:id="" action="ppaction://hlinkshowjump?jump=nextslide"/>
              <a:extLst>
                <a:ext uri="{FF2B5EF4-FFF2-40B4-BE49-F238E27FC236}">
                  <a16:creationId xmlns:a16="http://schemas.microsoft.com/office/drawing/2014/main" id="{42BB2153-AFE6-4C69-A5AC-E397A175A55A}"/>
                </a:ext>
              </a:extLst>
            </p:cNvPr>
            <p:cNvSpPr/>
            <p:nvPr userDrawn="1"/>
          </p:nvSpPr>
          <p:spPr>
            <a:xfrm rot="5400000">
              <a:off x="692383" y="6535229"/>
              <a:ext cx="185815" cy="106179"/>
            </a:xfrm>
            <a:prstGeom prst="flowChartExtra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409"/>
            </a:p>
          </p:txBody>
        </p:sp>
        <p:sp>
          <p:nvSpPr>
            <p:cNvPr id="23" name="Flowchart: Extract 22">
              <a:hlinkClick r:id="" action="ppaction://hlinkshowjump?jump=previousslide"/>
              <a:extLst>
                <a:ext uri="{FF2B5EF4-FFF2-40B4-BE49-F238E27FC236}">
                  <a16:creationId xmlns:a16="http://schemas.microsoft.com/office/drawing/2014/main" id="{8C85313E-2DD5-4207-92AF-AD14161D2FB2}"/>
                </a:ext>
              </a:extLst>
            </p:cNvPr>
            <p:cNvSpPr/>
            <p:nvPr userDrawn="1"/>
          </p:nvSpPr>
          <p:spPr>
            <a:xfrm rot="16200000">
              <a:off x="520268" y="6535229"/>
              <a:ext cx="185815" cy="106179"/>
            </a:xfrm>
            <a:prstGeom prst="flowChartExtra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409"/>
            </a:p>
          </p:txBody>
        </p:sp>
        <p:pic>
          <p:nvPicPr>
            <p:cNvPr id="24" name="Graphic 23" descr="Home with solid fill">
              <a:hlinkClick r:id="" action="ppaction://noaction"/>
              <a:extLst>
                <a:ext uri="{FF2B5EF4-FFF2-40B4-BE49-F238E27FC236}">
                  <a16:creationId xmlns:a16="http://schemas.microsoft.com/office/drawing/2014/main" id="{DF6306C2-E6E9-45D1-94A1-F13E521578BA}"/>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287822" y="6458811"/>
              <a:ext cx="246866" cy="246868"/>
            </a:xfrm>
            <a:prstGeom prst="rect">
              <a:avLst/>
            </a:prstGeom>
          </p:spPr>
        </p:pic>
      </p:grpSp>
    </p:spTree>
    <p:extLst>
      <p:ext uri="{BB962C8B-B14F-4D97-AF65-F5344CB8AC3E}">
        <p14:creationId xmlns:p14="http://schemas.microsoft.com/office/powerpoint/2010/main" val="186669799"/>
      </p:ext>
    </p:extLst>
  </p:cSld>
  <p:clrMapOvr>
    <a:overrideClrMapping bg1="lt1" tx1="dk1" bg2="lt2" tx2="dk2" accent1="accent1" accent2="accent2" accent3="accent3" accent4="accent4" accent5="accent5" accent6="accent6" hlink="hlink" folHlink="folHlink"/>
  </p:clrMapOvr>
  <p:hf hdr="0" dt="0"/>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2_Contents">
    <p:bg>
      <p:bgRef idx="1001">
        <a:schemeClr val="bg1"/>
      </p:bgRef>
    </p:bg>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05B2012F-EE86-457C-BA24-BBB8B3D44DE3}"/>
              </a:ext>
            </a:extLst>
          </p:cNvPr>
          <p:cNvSpPr>
            <a:spLocks noGrp="1"/>
          </p:cNvSpPr>
          <p:nvPr>
            <p:ph type="title"/>
          </p:nvPr>
        </p:nvSpPr>
        <p:spPr>
          <a:xfrm>
            <a:off x="333965" y="666001"/>
            <a:ext cx="11184003" cy="854400"/>
          </a:xfrm>
        </p:spPr>
        <p:txBody>
          <a:bodyPr/>
          <a:lstStyle>
            <a:lvl1pPr>
              <a:defRPr>
                <a:solidFill>
                  <a:schemeClr val="accent1"/>
                </a:solidFill>
              </a:defRPr>
            </a:lvl1pPr>
          </a:lstStyle>
          <a:p>
            <a:r>
              <a:rPr lang="en-US" noProof="0"/>
              <a:t>Click to edit Master title style</a:t>
            </a:r>
            <a:endParaRPr lang="nl-NL" noProof="0"/>
          </a:p>
        </p:txBody>
      </p:sp>
      <p:sp>
        <p:nvSpPr>
          <p:cNvPr id="11" name="Slide Number Placeholder 10">
            <a:extLst>
              <a:ext uri="{FF2B5EF4-FFF2-40B4-BE49-F238E27FC236}">
                <a16:creationId xmlns:a16="http://schemas.microsoft.com/office/drawing/2014/main" id="{593B3717-161A-4A64-AA16-F80D844EB7CA}"/>
              </a:ext>
            </a:extLst>
          </p:cNvPr>
          <p:cNvSpPr>
            <a:spLocks noGrp="1"/>
          </p:cNvSpPr>
          <p:nvPr>
            <p:ph type="sldNum" sz="quarter" idx="12"/>
          </p:nvPr>
        </p:nvSpPr>
        <p:spPr/>
        <p:txBody>
          <a:bodyPr/>
          <a:lstStyle/>
          <a:p>
            <a:fld id="{1E965063-FEE3-F14D-A3E9-6BD3EB60B2A5}" type="slidenum">
              <a:rPr lang="en-GB" noProof="0" smtClean="0"/>
              <a:pPr/>
              <a:t>‹nr.›</a:t>
            </a:fld>
            <a:endParaRPr lang="en-GB" noProof="0"/>
          </a:p>
        </p:txBody>
      </p:sp>
      <p:graphicFrame>
        <p:nvGraphicFramePr>
          <p:cNvPr id="12" name="Tabel 7" hidden="1">
            <a:extLst>
              <a:ext uri="{FF2B5EF4-FFF2-40B4-BE49-F238E27FC236}">
                <a16:creationId xmlns:a16="http://schemas.microsoft.com/office/drawing/2014/main" id="{9B9BACF8-EE8E-1B8E-927D-7841C463A450}"/>
              </a:ext>
            </a:extLst>
          </p:cNvPr>
          <p:cNvGraphicFramePr>
            <a:graphicFrameLocks/>
          </p:cNvGraphicFramePr>
          <p:nvPr userDrawn="1">
            <p:custDataLst>
              <p:tags r:id="rId1"/>
            </p:custDataLst>
            <p:extLst>
              <p:ext uri="{D42A27DB-BD31-4B8C-83A1-F6EECF244321}">
                <p14:modId xmlns:p14="http://schemas.microsoft.com/office/powerpoint/2010/main" val="1881444201"/>
              </p:ext>
            </p:extLst>
          </p:nvPr>
        </p:nvGraphicFramePr>
        <p:xfrm>
          <a:off x="287869" y="1667933"/>
          <a:ext cx="11184465" cy="4080720"/>
        </p:xfrm>
        <a:graphic>
          <a:graphicData uri="http://schemas.openxmlformats.org/drawingml/2006/table">
            <a:tbl>
              <a:tblPr firstRow="1" bandRow="1">
                <a:tableStyleId>{2D5ABB26-0587-4C30-8999-92F81FD0307C}</a:tableStyleId>
              </a:tblPr>
              <a:tblGrid>
                <a:gridCol w="10201943">
                  <a:extLst>
                    <a:ext uri="{9D8B030D-6E8A-4147-A177-3AD203B41FA5}">
                      <a16:colId xmlns:a16="http://schemas.microsoft.com/office/drawing/2014/main" val="3717565532"/>
                    </a:ext>
                  </a:extLst>
                </a:gridCol>
                <a:gridCol w="982523">
                  <a:extLst>
                    <a:ext uri="{9D8B030D-6E8A-4147-A177-3AD203B41FA5}">
                      <a16:colId xmlns:a16="http://schemas.microsoft.com/office/drawing/2014/main" val="2310174826"/>
                    </a:ext>
                  </a:extLst>
                </a:gridCol>
              </a:tblGrid>
              <a:tr h="408072">
                <a:tc>
                  <a:txBody>
                    <a:bodyPr/>
                    <a:lstStyle/>
                    <a:p>
                      <a:r>
                        <a:rPr lang="en-GB" sz="2100" noProof="0"/>
                        <a:t>Item 1</a:t>
                      </a:r>
                    </a:p>
                  </a:txBody>
                  <a:tcPr marL="82953" marR="82953" marT="41476" marB="41476">
                    <a:lnB w="12700" cap="flat" cmpd="sng" algn="ctr">
                      <a:solidFill>
                        <a:schemeClr val="accent5"/>
                      </a:solidFill>
                      <a:prstDash val="solid"/>
                      <a:round/>
                      <a:headEnd type="none" w="med" len="med"/>
                      <a:tailEnd type="none" w="med" len="med"/>
                    </a:lnB>
                  </a:tcPr>
                </a:tc>
                <a:tc>
                  <a:txBody>
                    <a:bodyPr/>
                    <a:lstStyle/>
                    <a:p>
                      <a:pPr algn="r"/>
                      <a:r>
                        <a:rPr lang="en-GB" sz="2100" noProof="0"/>
                        <a:t>1</a:t>
                      </a:r>
                    </a:p>
                  </a:txBody>
                  <a:tcPr marL="82953" marR="82953" marT="41476" marB="41476">
                    <a:lnB w="12700" cap="flat" cmpd="sng" algn="ctr">
                      <a:solidFill>
                        <a:schemeClr val="accent5"/>
                      </a:solidFill>
                      <a:prstDash val="solid"/>
                      <a:round/>
                      <a:headEnd type="none" w="med" len="med"/>
                      <a:tailEnd type="none" w="med" len="med"/>
                    </a:lnB>
                  </a:tcPr>
                </a:tc>
                <a:extLst>
                  <a:ext uri="{0D108BD9-81ED-4DB2-BD59-A6C34878D82A}">
                    <a16:rowId xmlns:a16="http://schemas.microsoft.com/office/drawing/2014/main" val="3976095877"/>
                  </a:ext>
                </a:extLst>
              </a:tr>
              <a:tr h="408072">
                <a:tc>
                  <a:txBody>
                    <a:bodyPr/>
                    <a:lstStyle/>
                    <a:p>
                      <a:pPr marL="0" marR="0" lvl="0" indent="0" algn="l" defTabSz="1007943" rtl="0" eaLnBrk="1" fontAlgn="auto" latinLnBrk="0" hangingPunct="1">
                        <a:lnSpc>
                          <a:spcPct val="100000"/>
                        </a:lnSpc>
                        <a:spcBef>
                          <a:spcPts val="0"/>
                        </a:spcBef>
                        <a:spcAft>
                          <a:spcPts val="0"/>
                        </a:spcAft>
                        <a:buClrTx/>
                        <a:buSzTx/>
                        <a:buFontTx/>
                        <a:buNone/>
                        <a:tabLst/>
                        <a:defRPr/>
                      </a:pPr>
                      <a:r>
                        <a:rPr lang="en-GB" sz="2100" noProof="0"/>
                        <a:t>Item 2</a:t>
                      </a:r>
                    </a:p>
                  </a:txBody>
                  <a:tcPr marL="82953" marR="82953" marT="41476" marB="41476">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tcPr>
                </a:tc>
                <a:tc>
                  <a:txBody>
                    <a:bodyPr/>
                    <a:lstStyle/>
                    <a:p>
                      <a:pPr algn="r"/>
                      <a:r>
                        <a:rPr lang="en-GB" sz="2100" noProof="0"/>
                        <a:t>12</a:t>
                      </a:r>
                    </a:p>
                  </a:txBody>
                  <a:tcPr marL="82953" marR="82953" marT="41476" marB="41476">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tcPr>
                </a:tc>
                <a:extLst>
                  <a:ext uri="{0D108BD9-81ED-4DB2-BD59-A6C34878D82A}">
                    <a16:rowId xmlns:a16="http://schemas.microsoft.com/office/drawing/2014/main" val="365096368"/>
                  </a:ext>
                </a:extLst>
              </a:tr>
              <a:tr h="408072">
                <a:tc>
                  <a:txBody>
                    <a:bodyPr/>
                    <a:lstStyle/>
                    <a:p>
                      <a:pPr marL="0" marR="0" lvl="0" indent="0" algn="l" defTabSz="1007943" rtl="0" eaLnBrk="1" fontAlgn="auto" latinLnBrk="0" hangingPunct="1">
                        <a:lnSpc>
                          <a:spcPct val="100000"/>
                        </a:lnSpc>
                        <a:spcBef>
                          <a:spcPts val="0"/>
                        </a:spcBef>
                        <a:spcAft>
                          <a:spcPts val="0"/>
                        </a:spcAft>
                        <a:buClrTx/>
                        <a:buSzTx/>
                        <a:buFontTx/>
                        <a:buNone/>
                        <a:tabLst/>
                        <a:defRPr/>
                      </a:pPr>
                      <a:r>
                        <a:rPr lang="en-GB" sz="2100" noProof="0"/>
                        <a:t>Item 3</a:t>
                      </a:r>
                    </a:p>
                  </a:txBody>
                  <a:tcPr marL="82953" marR="82953" marT="41476" marB="41476">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tcPr>
                </a:tc>
                <a:tc>
                  <a:txBody>
                    <a:bodyPr/>
                    <a:lstStyle/>
                    <a:p>
                      <a:pPr algn="r"/>
                      <a:r>
                        <a:rPr lang="en-GB" sz="2100" noProof="0"/>
                        <a:t>13</a:t>
                      </a:r>
                    </a:p>
                  </a:txBody>
                  <a:tcPr marL="82953" marR="82953" marT="41476" marB="41476">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tcPr>
                </a:tc>
                <a:extLst>
                  <a:ext uri="{0D108BD9-81ED-4DB2-BD59-A6C34878D82A}">
                    <a16:rowId xmlns:a16="http://schemas.microsoft.com/office/drawing/2014/main" val="1694837756"/>
                  </a:ext>
                </a:extLst>
              </a:tr>
              <a:tr h="408072">
                <a:tc>
                  <a:txBody>
                    <a:bodyPr/>
                    <a:lstStyle/>
                    <a:p>
                      <a:pPr marL="0" marR="0" lvl="0" indent="0" algn="l" defTabSz="1007943" rtl="0" eaLnBrk="1" fontAlgn="auto" latinLnBrk="0" hangingPunct="1">
                        <a:lnSpc>
                          <a:spcPct val="100000"/>
                        </a:lnSpc>
                        <a:spcBef>
                          <a:spcPts val="0"/>
                        </a:spcBef>
                        <a:spcAft>
                          <a:spcPts val="0"/>
                        </a:spcAft>
                        <a:buClrTx/>
                        <a:buSzTx/>
                        <a:buFontTx/>
                        <a:buNone/>
                        <a:tabLst/>
                        <a:defRPr/>
                      </a:pPr>
                      <a:r>
                        <a:rPr lang="en-GB" sz="2100" noProof="0"/>
                        <a:t>Item 4</a:t>
                      </a:r>
                    </a:p>
                  </a:txBody>
                  <a:tcPr marL="82953" marR="82953" marT="41476" marB="41476">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tcPr>
                </a:tc>
                <a:tc>
                  <a:txBody>
                    <a:bodyPr/>
                    <a:lstStyle/>
                    <a:p>
                      <a:pPr algn="r"/>
                      <a:r>
                        <a:rPr lang="en-GB" sz="2100" noProof="0"/>
                        <a:t>21</a:t>
                      </a:r>
                    </a:p>
                  </a:txBody>
                  <a:tcPr marL="82953" marR="82953" marT="41476" marB="41476">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tcPr>
                </a:tc>
                <a:extLst>
                  <a:ext uri="{0D108BD9-81ED-4DB2-BD59-A6C34878D82A}">
                    <a16:rowId xmlns:a16="http://schemas.microsoft.com/office/drawing/2014/main" val="1146670925"/>
                  </a:ext>
                </a:extLst>
              </a:tr>
              <a:tr h="408072">
                <a:tc>
                  <a:txBody>
                    <a:bodyPr/>
                    <a:lstStyle/>
                    <a:p>
                      <a:pPr marL="0" marR="0" lvl="0" indent="0" algn="l" defTabSz="1007943" rtl="0" eaLnBrk="1" fontAlgn="auto" latinLnBrk="0" hangingPunct="1">
                        <a:lnSpc>
                          <a:spcPct val="100000"/>
                        </a:lnSpc>
                        <a:spcBef>
                          <a:spcPts val="0"/>
                        </a:spcBef>
                        <a:spcAft>
                          <a:spcPts val="0"/>
                        </a:spcAft>
                        <a:buClrTx/>
                        <a:buSzTx/>
                        <a:buFontTx/>
                        <a:buNone/>
                        <a:tabLst/>
                        <a:defRPr/>
                      </a:pPr>
                      <a:endParaRPr lang="en-GB" sz="2100" noProof="0"/>
                    </a:p>
                  </a:txBody>
                  <a:tcPr marL="82953" marR="82953" marT="41476" marB="41476">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tcPr>
                </a:tc>
                <a:tc>
                  <a:txBody>
                    <a:bodyPr/>
                    <a:lstStyle/>
                    <a:p>
                      <a:pPr algn="r"/>
                      <a:endParaRPr lang="en-GB" sz="2100" noProof="0"/>
                    </a:p>
                  </a:txBody>
                  <a:tcPr marL="82953" marR="82953" marT="41476" marB="41476">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tcPr>
                </a:tc>
                <a:extLst>
                  <a:ext uri="{0D108BD9-81ED-4DB2-BD59-A6C34878D82A}">
                    <a16:rowId xmlns:a16="http://schemas.microsoft.com/office/drawing/2014/main" val="4037664091"/>
                  </a:ext>
                </a:extLst>
              </a:tr>
              <a:tr h="408072">
                <a:tc>
                  <a:txBody>
                    <a:bodyPr/>
                    <a:lstStyle/>
                    <a:p>
                      <a:pPr marL="0" marR="0" lvl="0" indent="0" algn="l" defTabSz="1007943" rtl="0" eaLnBrk="1" fontAlgn="auto" latinLnBrk="0" hangingPunct="1">
                        <a:lnSpc>
                          <a:spcPct val="100000"/>
                        </a:lnSpc>
                        <a:spcBef>
                          <a:spcPts val="0"/>
                        </a:spcBef>
                        <a:spcAft>
                          <a:spcPts val="0"/>
                        </a:spcAft>
                        <a:buClrTx/>
                        <a:buSzTx/>
                        <a:buFontTx/>
                        <a:buNone/>
                        <a:tabLst/>
                        <a:defRPr/>
                      </a:pPr>
                      <a:endParaRPr lang="en-GB" sz="2100" noProof="0"/>
                    </a:p>
                  </a:txBody>
                  <a:tcPr marL="82953" marR="82953" marT="41476" marB="41476">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tcPr>
                </a:tc>
                <a:tc>
                  <a:txBody>
                    <a:bodyPr/>
                    <a:lstStyle/>
                    <a:p>
                      <a:pPr algn="r"/>
                      <a:endParaRPr lang="en-GB" sz="2100" noProof="0"/>
                    </a:p>
                  </a:txBody>
                  <a:tcPr marL="82953" marR="82953" marT="41476" marB="41476">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tcPr>
                </a:tc>
                <a:extLst>
                  <a:ext uri="{0D108BD9-81ED-4DB2-BD59-A6C34878D82A}">
                    <a16:rowId xmlns:a16="http://schemas.microsoft.com/office/drawing/2014/main" val="1621800836"/>
                  </a:ext>
                </a:extLst>
              </a:tr>
              <a:tr h="408072">
                <a:tc>
                  <a:txBody>
                    <a:bodyPr/>
                    <a:lstStyle/>
                    <a:p>
                      <a:pPr marL="0" marR="0" lvl="0" indent="0" algn="l" defTabSz="1007943" rtl="0" eaLnBrk="1" fontAlgn="auto" latinLnBrk="0" hangingPunct="1">
                        <a:lnSpc>
                          <a:spcPct val="100000"/>
                        </a:lnSpc>
                        <a:spcBef>
                          <a:spcPts val="0"/>
                        </a:spcBef>
                        <a:spcAft>
                          <a:spcPts val="0"/>
                        </a:spcAft>
                        <a:buClrTx/>
                        <a:buSzTx/>
                        <a:buFontTx/>
                        <a:buNone/>
                        <a:tabLst/>
                        <a:defRPr/>
                      </a:pPr>
                      <a:endParaRPr lang="en-GB" sz="2100" noProof="0"/>
                    </a:p>
                  </a:txBody>
                  <a:tcPr marL="82953" marR="82953" marT="41476" marB="41476">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tcPr>
                </a:tc>
                <a:tc>
                  <a:txBody>
                    <a:bodyPr/>
                    <a:lstStyle/>
                    <a:p>
                      <a:pPr algn="r"/>
                      <a:endParaRPr lang="en-GB" sz="2100" noProof="0"/>
                    </a:p>
                  </a:txBody>
                  <a:tcPr marL="82953" marR="82953" marT="41476" marB="41476">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tcPr>
                </a:tc>
                <a:extLst>
                  <a:ext uri="{0D108BD9-81ED-4DB2-BD59-A6C34878D82A}">
                    <a16:rowId xmlns:a16="http://schemas.microsoft.com/office/drawing/2014/main" val="3365155329"/>
                  </a:ext>
                </a:extLst>
              </a:tr>
              <a:tr h="408072">
                <a:tc>
                  <a:txBody>
                    <a:bodyPr/>
                    <a:lstStyle/>
                    <a:p>
                      <a:pPr marL="0" marR="0" lvl="0" indent="0" algn="l" defTabSz="1007943" rtl="0" eaLnBrk="1" fontAlgn="auto" latinLnBrk="0" hangingPunct="1">
                        <a:lnSpc>
                          <a:spcPct val="100000"/>
                        </a:lnSpc>
                        <a:spcBef>
                          <a:spcPts val="0"/>
                        </a:spcBef>
                        <a:spcAft>
                          <a:spcPts val="0"/>
                        </a:spcAft>
                        <a:buClrTx/>
                        <a:buSzTx/>
                        <a:buFontTx/>
                        <a:buNone/>
                        <a:tabLst/>
                        <a:defRPr/>
                      </a:pPr>
                      <a:endParaRPr lang="en-GB" sz="2100" noProof="0"/>
                    </a:p>
                  </a:txBody>
                  <a:tcPr marL="82953" marR="82953" marT="41476" marB="41476">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tcPr>
                </a:tc>
                <a:tc>
                  <a:txBody>
                    <a:bodyPr/>
                    <a:lstStyle/>
                    <a:p>
                      <a:pPr algn="r"/>
                      <a:endParaRPr lang="en-GB" sz="2100" noProof="0"/>
                    </a:p>
                  </a:txBody>
                  <a:tcPr marL="82953" marR="82953" marT="41476" marB="41476">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tcPr>
                </a:tc>
                <a:extLst>
                  <a:ext uri="{0D108BD9-81ED-4DB2-BD59-A6C34878D82A}">
                    <a16:rowId xmlns:a16="http://schemas.microsoft.com/office/drawing/2014/main" val="3299264950"/>
                  </a:ext>
                </a:extLst>
              </a:tr>
              <a:tr h="408072">
                <a:tc>
                  <a:txBody>
                    <a:bodyPr/>
                    <a:lstStyle/>
                    <a:p>
                      <a:pPr marL="0" marR="0" lvl="0" indent="0" algn="l" defTabSz="1007943" rtl="0" eaLnBrk="1" fontAlgn="auto" latinLnBrk="0" hangingPunct="1">
                        <a:lnSpc>
                          <a:spcPct val="100000"/>
                        </a:lnSpc>
                        <a:spcBef>
                          <a:spcPts val="0"/>
                        </a:spcBef>
                        <a:spcAft>
                          <a:spcPts val="0"/>
                        </a:spcAft>
                        <a:buClrTx/>
                        <a:buSzTx/>
                        <a:buFontTx/>
                        <a:buNone/>
                        <a:tabLst/>
                        <a:defRPr/>
                      </a:pPr>
                      <a:endParaRPr lang="en-GB" sz="2100" noProof="0"/>
                    </a:p>
                  </a:txBody>
                  <a:tcPr marL="82953" marR="82953" marT="41476" marB="41476">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tcPr>
                </a:tc>
                <a:tc>
                  <a:txBody>
                    <a:bodyPr/>
                    <a:lstStyle/>
                    <a:p>
                      <a:pPr algn="r"/>
                      <a:endParaRPr lang="en-GB" sz="2100" noProof="0"/>
                    </a:p>
                  </a:txBody>
                  <a:tcPr marL="82953" marR="82953" marT="41476" marB="41476">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tcPr>
                </a:tc>
                <a:extLst>
                  <a:ext uri="{0D108BD9-81ED-4DB2-BD59-A6C34878D82A}">
                    <a16:rowId xmlns:a16="http://schemas.microsoft.com/office/drawing/2014/main" val="1970454482"/>
                  </a:ext>
                </a:extLst>
              </a:tr>
              <a:tr h="408072">
                <a:tc>
                  <a:txBody>
                    <a:bodyPr/>
                    <a:lstStyle/>
                    <a:p>
                      <a:pPr marL="0" marR="0" lvl="0" indent="0" algn="l" defTabSz="1007943" rtl="0" eaLnBrk="1" fontAlgn="auto" latinLnBrk="0" hangingPunct="1">
                        <a:lnSpc>
                          <a:spcPct val="100000"/>
                        </a:lnSpc>
                        <a:spcBef>
                          <a:spcPts val="0"/>
                        </a:spcBef>
                        <a:spcAft>
                          <a:spcPts val="0"/>
                        </a:spcAft>
                        <a:buClrTx/>
                        <a:buSzTx/>
                        <a:buFontTx/>
                        <a:buNone/>
                        <a:tabLst/>
                        <a:defRPr/>
                      </a:pPr>
                      <a:endParaRPr lang="en-GB" sz="2100" noProof="0"/>
                    </a:p>
                  </a:txBody>
                  <a:tcPr marL="82953" marR="82953" marT="41476" marB="41476">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tcPr>
                </a:tc>
                <a:tc>
                  <a:txBody>
                    <a:bodyPr/>
                    <a:lstStyle/>
                    <a:p>
                      <a:pPr algn="r"/>
                      <a:endParaRPr lang="en-GB" sz="2100" noProof="0"/>
                    </a:p>
                  </a:txBody>
                  <a:tcPr marL="82953" marR="82953" marT="41476" marB="41476">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tcPr>
                </a:tc>
                <a:extLst>
                  <a:ext uri="{0D108BD9-81ED-4DB2-BD59-A6C34878D82A}">
                    <a16:rowId xmlns:a16="http://schemas.microsoft.com/office/drawing/2014/main" val="1131073642"/>
                  </a:ext>
                </a:extLst>
              </a:tr>
            </a:tbl>
          </a:graphicData>
        </a:graphic>
      </p:graphicFrame>
      <p:grpSp>
        <p:nvGrpSpPr>
          <p:cNvPr id="21" name="Group 20">
            <a:extLst>
              <a:ext uri="{FF2B5EF4-FFF2-40B4-BE49-F238E27FC236}">
                <a16:creationId xmlns:a16="http://schemas.microsoft.com/office/drawing/2014/main" id="{885771B7-08EB-48D8-866C-CD2C712D4529}"/>
              </a:ext>
            </a:extLst>
          </p:cNvPr>
          <p:cNvGrpSpPr>
            <a:grpSpLocks noChangeAspect="1"/>
          </p:cNvGrpSpPr>
          <p:nvPr userDrawn="1"/>
        </p:nvGrpSpPr>
        <p:grpSpPr>
          <a:xfrm>
            <a:off x="306171" y="6487219"/>
            <a:ext cx="396000" cy="177564"/>
            <a:chOff x="287822" y="6458811"/>
            <a:chExt cx="550558" cy="246868"/>
          </a:xfrm>
        </p:grpSpPr>
        <p:sp>
          <p:nvSpPr>
            <p:cNvPr id="22" name="Flowchart: Extract 21">
              <a:hlinkClick r:id="" action="ppaction://hlinkshowjump?jump=nextslide"/>
              <a:extLst>
                <a:ext uri="{FF2B5EF4-FFF2-40B4-BE49-F238E27FC236}">
                  <a16:creationId xmlns:a16="http://schemas.microsoft.com/office/drawing/2014/main" id="{42BB2153-AFE6-4C69-A5AC-E397A175A55A}"/>
                </a:ext>
              </a:extLst>
            </p:cNvPr>
            <p:cNvSpPr/>
            <p:nvPr userDrawn="1"/>
          </p:nvSpPr>
          <p:spPr>
            <a:xfrm rot="5400000">
              <a:off x="692383" y="6535229"/>
              <a:ext cx="185815" cy="106179"/>
            </a:xfrm>
            <a:prstGeom prst="flowChartExtra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409"/>
            </a:p>
          </p:txBody>
        </p:sp>
        <p:sp>
          <p:nvSpPr>
            <p:cNvPr id="23" name="Flowchart: Extract 22">
              <a:hlinkClick r:id="" action="ppaction://hlinkshowjump?jump=previousslide"/>
              <a:extLst>
                <a:ext uri="{FF2B5EF4-FFF2-40B4-BE49-F238E27FC236}">
                  <a16:creationId xmlns:a16="http://schemas.microsoft.com/office/drawing/2014/main" id="{8C85313E-2DD5-4207-92AF-AD14161D2FB2}"/>
                </a:ext>
              </a:extLst>
            </p:cNvPr>
            <p:cNvSpPr/>
            <p:nvPr userDrawn="1"/>
          </p:nvSpPr>
          <p:spPr>
            <a:xfrm rot="16200000">
              <a:off x="520268" y="6535229"/>
              <a:ext cx="185815" cy="106179"/>
            </a:xfrm>
            <a:prstGeom prst="flowChartExtra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409"/>
            </a:p>
          </p:txBody>
        </p:sp>
        <p:pic>
          <p:nvPicPr>
            <p:cNvPr id="24" name="Graphic 23" descr="Home with solid fill">
              <a:hlinkClick r:id="" action="ppaction://noaction"/>
              <a:extLst>
                <a:ext uri="{FF2B5EF4-FFF2-40B4-BE49-F238E27FC236}">
                  <a16:creationId xmlns:a16="http://schemas.microsoft.com/office/drawing/2014/main" id="{DF6306C2-E6E9-45D1-94A1-F13E521578BA}"/>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287822" y="6458811"/>
              <a:ext cx="246866" cy="246868"/>
            </a:xfrm>
            <a:prstGeom prst="rect">
              <a:avLst/>
            </a:prstGeom>
          </p:spPr>
        </p:pic>
      </p:grpSp>
      <p:sp>
        <p:nvSpPr>
          <p:cNvPr id="15" name="TextBox 14">
            <a:extLst>
              <a:ext uri="{FF2B5EF4-FFF2-40B4-BE49-F238E27FC236}">
                <a16:creationId xmlns:a16="http://schemas.microsoft.com/office/drawing/2014/main" id="{51870F72-FE92-422A-BB31-F181F261BAE0}"/>
              </a:ext>
            </a:extLst>
          </p:cNvPr>
          <p:cNvSpPr txBox="1"/>
          <p:nvPr userDrawn="1"/>
        </p:nvSpPr>
        <p:spPr>
          <a:xfrm>
            <a:off x="1536001" y="306113"/>
            <a:ext cx="6097604" cy="193899"/>
          </a:xfrm>
          <a:prstGeom prst="rect">
            <a:avLst/>
          </a:prstGeom>
          <a:noFill/>
        </p:spPr>
        <p:txBody>
          <a:bodyPr wrap="square" lIns="0" tIns="0" rIns="0" bIns="0">
            <a:spAutoFit/>
          </a:bodyPr>
          <a:lstStyle/>
          <a:p>
            <a:pPr marL="0" marR="0" lvl="0" indent="0" algn="l" defTabSz="477171" rtl="0" eaLnBrk="1" fontAlgn="auto" latinLnBrk="0" hangingPunct="1">
              <a:lnSpc>
                <a:spcPct val="90000"/>
              </a:lnSpc>
              <a:spcBef>
                <a:spcPts val="0"/>
              </a:spcBef>
              <a:spcAft>
                <a:spcPts val="0"/>
              </a:spcAft>
              <a:buClrTx/>
              <a:buSzTx/>
              <a:buFontTx/>
              <a:buNone/>
              <a:tabLst/>
              <a:defRPr/>
            </a:pPr>
            <a:r>
              <a:rPr kumimoji="0" lang="nl-NL" sz="1400" b="0" i="0" u="none" strike="noStrike" kern="1200" cap="none" spc="0" normalizeH="0" baseline="0" noProof="0">
                <a:ln>
                  <a:noFill/>
                </a:ln>
                <a:solidFill>
                  <a:srgbClr val="00C795"/>
                </a:solidFill>
                <a:effectLst/>
                <a:uLnTx/>
                <a:uFillTx/>
                <a:latin typeface="Arial"/>
                <a:ea typeface="+mn-ea"/>
                <a:cs typeface="+mn-cs"/>
              </a:rPr>
              <a:t>Kwartaalrapportage Duurzaam Beleggen</a:t>
            </a:r>
          </a:p>
        </p:txBody>
      </p:sp>
    </p:spTree>
    <p:extLst>
      <p:ext uri="{BB962C8B-B14F-4D97-AF65-F5344CB8AC3E}">
        <p14:creationId xmlns:p14="http://schemas.microsoft.com/office/powerpoint/2010/main" val="3270754365"/>
      </p:ext>
    </p:extLst>
  </p:cSld>
  <p:clrMapOvr>
    <a:overrideClrMapping bg1="lt1" tx1="dk1" bg2="lt2" tx2="dk2" accent1="accent1" accent2="accent2" accent3="accent3" accent4="accent4" accent5="accent5" accent6="accent6" hlink="hlink" folHlink="folHlink"/>
  </p:clrMapOvr>
  <p:hf hdr="0" dt="0"/>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ontents">
    <p:bg>
      <p:bgRef idx="1001">
        <a:schemeClr val="bg1"/>
      </p:bgRef>
    </p:bg>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05B2012F-EE86-457C-BA24-BBB8B3D44DE3}"/>
              </a:ext>
            </a:extLst>
          </p:cNvPr>
          <p:cNvSpPr>
            <a:spLocks noGrp="1"/>
          </p:cNvSpPr>
          <p:nvPr>
            <p:ph type="title"/>
          </p:nvPr>
        </p:nvSpPr>
        <p:spPr>
          <a:xfrm>
            <a:off x="333965" y="666001"/>
            <a:ext cx="11184003" cy="854400"/>
          </a:xfrm>
        </p:spPr>
        <p:txBody>
          <a:bodyPr/>
          <a:lstStyle>
            <a:lvl1pPr>
              <a:defRPr>
                <a:solidFill>
                  <a:schemeClr val="accent1"/>
                </a:solidFill>
              </a:defRPr>
            </a:lvl1pPr>
          </a:lstStyle>
          <a:p>
            <a:r>
              <a:rPr lang="en-US" noProof="0"/>
              <a:t>Click to edit Master title style</a:t>
            </a:r>
            <a:endParaRPr lang="nl-NL" noProof="0"/>
          </a:p>
        </p:txBody>
      </p:sp>
      <p:sp>
        <p:nvSpPr>
          <p:cNvPr id="11" name="Slide Number Placeholder 10">
            <a:extLst>
              <a:ext uri="{FF2B5EF4-FFF2-40B4-BE49-F238E27FC236}">
                <a16:creationId xmlns:a16="http://schemas.microsoft.com/office/drawing/2014/main" id="{593B3717-161A-4A64-AA16-F80D844EB7CA}"/>
              </a:ext>
            </a:extLst>
          </p:cNvPr>
          <p:cNvSpPr>
            <a:spLocks noGrp="1"/>
          </p:cNvSpPr>
          <p:nvPr>
            <p:ph type="sldNum" sz="quarter" idx="12"/>
          </p:nvPr>
        </p:nvSpPr>
        <p:spPr/>
        <p:txBody>
          <a:bodyPr/>
          <a:lstStyle/>
          <a:p>
            <a:fld id="{1E965063-FEE3-F14D-A3E9-6BD3EB60B2A5}" type="slidenum">
              <a:rPr lang="en-GB" noProof="0" smtClean="0"/>
              <a:pPr/>
              <a:t>‹nr.›</a:t>
            </a:fld>
            <a:endParaRPr lang="en-GB" noProof="0"/>
          </a:p>
        </p:txBody>
      </p:sp>
      <p:graphicFrame>
        <p:nvGraphicFramePr>
          <p:cNvPr id="12" name="Tabel 7" hidden="1">
            <a:extLst>
              <a:ext uri="{FF2B5EF4-FFF2-40B4-BE49-F238E27FC236}">
                <a16:creationId xmlns:a16="http://schemas.microsoft.com/office/drawing/2014/main" id="{9B9BACF8-EE8E-1B8E-927D-7841C463A450}"/>
              </a:ext>
            </a:extLst>
          </p:cNvPr>
          <p:cNvGraphicFramePr>
            <a:graphicFrameLocks/>
          </p:cNvGraphicFramePr>
          <p:nvPr userDrawn="1">
            <p:custDataLst>
              <p:tags r:id="rId1"/>
            </p:custDataLst>
            <p:extLst>
              <p:ext uri="{D42A27DB-BD31-4B8C-83A1-F6EECF244321}">
                <p14:modId xmlns:p14="http://schemas.microsoft.com/office/powerpoint/2010/main" val="1881444201"/>
              </p:ext>
            </p:extLst>
          </p:nvPr>
        </p:nvGraphicFramePr>
        <p:xfrm>
          <a:off x="287869" y="1667933"/>
          <a:ext cx="11184465" cy="4080720"/>
        </p:xfrm>
        <a:graphic>
          <a:graphicData uri="http://schemas.openxmlformats.org/drawingml/2006/table">
            <a:tbl>
              <a:tblPr firstRow="1" bandRow="1">
                <a:tableStyleId>{2D5ABB26-0587-4C30-8999-92F81FD0307C}</a:tableStyleId>
              </a:tblPr>
              <a:tblGrid>
                <a:gridCol w="10201943">
                  <a:extLst>
                    <a:ext uri="{9D8B030D-6E8A-4147-A177-3AD203B41FA5}">
                      <a16:colId xmlns:a16="http://schemas.microsoft.com/office/drawing/2014/main" val="3717565532"/>
                    </a:ext>
                  </a:extLst>
                </a:gridCol>
                <a:gridCol w="982523">
                  <a:extLst>
                    <a:ext uri="{9D8B030D-6E8A-4147-A177-3AD203B41FA5}">
                      <a16:colId xmlns:a16="http://schemas.microsoft.com/office/drawing/2014/main" val="2310174826"/>
                    </a:ext>
                  </a:extLst>
                </a:gridCol>
              </a:tblGrid>
              <a:tr h="408072">
                <a:tc>
                  <a:txBody>
                    <a:bodyPr/>
                    <a:lstStyle/>
                    <a:p>
                      <a:r>
                        <a:rPr lang="en-GB" sz="2100" noProof="0"/>
                        <a:t>Item 1</a:t>
                      </a:r>
                    </a:p>
                  </a:txBody>
                  <a:tcPr marL="82953" marR="82953" marT="41476" marB="41476">
                    <a:lnB w="12700" cap="flat" cmpd="sng" algn="ctr">
                      <a:solidFill>
                        <a:schemeClr val="accent5"/>
                      </a:solidFill>
                      <a:prstDash val="solid"/>
                      <a:round/>
                      <a:headEnd type="none" w="med" len="med"/>
                      <a:tailEnd type="none" w="med" len="med"/>
                    </a:lnB>
                  </a:tcPr>
                </a:tc>
                <a:tc>
                  <a:txBody>
                    <a:bodyPr/>
                    <a:lstStyle/>
                    <a:p>
                      <a:pPr algn="r"/>
                      <a:r>
                        <a:rPr lang="en-GB" sz="2100" noProof="0"/>
                        <a:t>1</a:t>
                      </a:r>
                    </a:p>
                  </a:txBody>
                  <a:tcPr marL="82953" marR="82953" marT="41476" marB="41476">
                    <a:lnB w="12700" cap="flat" cmpd="sng" algn="ctr">
                      <a:solidFill>
                        <a:schemeClr val="accent5"/>
                      </a:solidFill>
                      <a:prstDash val="solid"/>
                      <a:round/>
                      <a:headEnd type="none" w="med" len="med"/>
                      <a:tailEnd type="none" w="med" len="med"/>
                    </a:lnB>
                  </a:tcPr>
                </a:tc>
                <a:extLst>
                  <a:ext uri="{0D108BD9-81ED-4DB2-BD59-A6C34878D82A}">
                    <a16:rowId xmlns:a16="http://schemas.microsoft.com/office/drawing/2014/main" val="3976095877"/>
                  </a:ext>
                </a:extLst>
              </a:tr>
              <a:tr h="408072">
                <a:tc>
                  <a:txBody>
                    <a:bodyPr/>
                    <a:lstStyle/>
                    <a:p>
                      <a:pPr marL="0" marR="0" lvl="0" indent="0" algn="l" defTabSz="1007943" rtl="0" eaLnBrk="1" fontAlgn="auto" latinLnBrk="0" hangingPunct="1">
                        <a:lnSpc>
                          <a:spcPct val="100000"/>
                        </a:lnSpc>
                        <a:spcBef>
                          <a:spcPts val="0"/>
                        </a:spcBef>
                        <a:spcAft>
                          <a:spcPts val="0"/>
                        </a:spcAft>
                        <a:buClrTx/>
                        <a:buSzTx/>
                        <a:buFontTx/>
                        <a:buNone/>
                        <a:tabLst/>
                        <a:defRPr/>
                      </a:pPr>
                      <a:r>
                        <a:rPr lang="en-GB" sz="2100" noProof="0"/>
                        <a:t>Item 2</a:t>
                      </a:r>
                    </a:p>
                  </a:txBody>
                  <a:tcPr marL="82953" marR="82953" marT="41476" marB="41476">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tcPr>
                </a:tc>
                <a:tc>
                  <a:txBody>
                    <a:bodyPr/>
                    <a:lstStyle/>
                    <a:p>
                      <a:pPr algn="r"/>
                      <a:r>
                        <a:rPr lang="en-GB" sz="2100" noProof="0"/>
                        <a:t>12</a:t>
                      </a:r>
                    </a:p>
                  </a:txBody>
                  <a:tcPr marL="82953" marR="82953" marT="41476" marB="41476">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tcPr>
                </a:tc>
                <a:extLst>
                  <a:ext uri="{0D108BD9-81ED-4DB2-BD59-A6C34878D82A}">
                    <a16:rowId xmlns:a16="http://schemas.microsoft.com/office/drawing/2014/main" val="365096368"/>
                  </a:ext>
                </a:extLst>
              </a:tr>
              <a:tr h="408072">
                <a:tc>
                  <a:txBody>
                    <a:bodyPr/>
                    <a:lstStyle/>
                    <a:p>
                      <a:pPr marL="0" marR="0" lvl="0" indent="0" algn="l" defTabSz="1007943" rtl="0" eaLnBrk="1" fontAlgn="auto" latinLnBrk="0" hangingPunct="1">
                        <a:lnSpc>
                          <a:spcPct val="100000"/>
                        </a:lnSpc>
                        <a:spcBef>
                          <a:spcPts val="0"/>
                        </a:spcBef>
                        <a:spcAft>
                          <a:spcPts val="0"/>
                        </a:spcAft>
                        <a:buClrTx/>
                        <a:buSzTx/>
                        <a:buFontTx/>
                        <a:buNone/>
                        <a:tabLst/>
                        <a:defRPr/>
                      </a:pPr>
                      <a:r>
                        <a:rPr lang="en-GB" sz="2100" noProof="0"/>
                        <a:t>Item 3</a:t>
                      </a:r>
                    </a:p>
                  </a:txBody>
                  <a:tcPr marL="82953" marR="82953" marT="41476" marB="41476">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tcPr>
                </a:tc>
                <a:tc>
                  <a:txBody>
                    <a:bodyPr/>
                    <a:lstStyle/>
                    <a:p>
                      <a:pPr algn="r"/>
                      <a:r>
                        <a:rPr lang="en-GB" sz="2100" noProof="0"/>
                        <a:t>13</a:t>
                      </a:r>
                    </a:p>
                  </a:txBody>
                  <a:tcPr marL="82953" marR="82953" marT="41476" marB="41476">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tcPr>
                </a:tc>
                <a:extLst>
                  <a:ext uri="{0D108BD9-81ED-4DB2-BD59-A6C34878D82A}">
                    <a16:rowId xmlns:a16="http://schemas.microsoft.com/office/drawing/2014/main" val="1694837756"/>
                  </a:ext>
                </a:extLst>
              </a:tr>
              <a:tr h="408072">
                <a:tc>
                  <a:txBody>
                    <a:bodyPr/>
                    <a:lstStyle/>
                    <a:p>
                      <a:pPr marL="0" marR="0" lvl="0" indent="0" algn="l" defTabSz="1007943" rtl="0" eaLnBrk="1" fontAlgn="auto" latinLnBrk="0" hangingPunct="1">
                        <a:lnSpc>
                          <a:spcPct val="100000"/>
                        </a:lnSpc>
                        <a:spcBef>
                          <a:spcPts val="0"/>
                        </a:spcBef>
                        <a:spcAft>
                          <a:spcPts val="0"/>
                        </a:spcAft>
                        <a:buClrTx/>
                        <a:buSzTx/>
                        <a:buFontTx/>
                        <a:buNone/>
                        <a:tabLst/>
                        <a:defRPr/>
                      </a:pPr>
                      <a:r>
                        <a:rPr lang="en-GB" sz="2100" noProof="0"/>
                        <a:t>Item 4</a:t>
                      </a:r>
                    </a:p>
                  </a:txBody>
                  <a:tcPr marL="82953" marR="82953" marT="41476" marB="41476">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tcPr>
                </a:tc>
                <a:tc>
                  <a:txBody>
                    <a:bodyPr/>
                    <a:lstStyle/>
                    <a:p>
                      <a:pPr algn="r"/>
                      <a:r>
                        <a:rPr lang="en-GB" sz="2100" noProof="0"/>
                        <a:t>21</a:t>
                      </a:r>
                    </a:p>
                  </a:txBody>
                  <a:tcPr marL="82953" marR="82953" marT="41476" marB="41476">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tcPr>
                </a:tc>
                <a:extLst>
                  <a:ext uri="{0D108BD9-81ED-4DB2-BD59-A6C34878D82A}">
                    <a16:rowId xmlns:a16="http://schemas.microsoft.com/office/drawing/2014/main" val="1146670925"/>
                  </a:ext>
                </a:extLst>
              </a:tr>
              <a:tr h="408072">
                <a:tc>
                  <a:txBody>
                    <a:bodyPr/>
                    <a:lstStyle/>
                    <a:p>
                      <a:pPr marL="0" marR="0" lvl="0" indent="0" algn="l" defTabSz="1007943" rtl="0" eaLnBrk="1" fontAlgn="auto" latinLnBrk="0" hangingPunct="1">
                        <a:lnSpc>
                          <a:spcPct val="100000"/>
                        </a:lnSpc>
                        <a:spcBef>
                          <a:spcPts val="0"/>
                        </a:spcBef>
                        <a:spcAft>
                          <a:spcPts val="0"/>
                        </a:spcAft>
                        <a:buClrTx/>
                        <a:buSzTx/>
                        <a:buFontTx/>
                        <a:buNone/>
                        <a:tabLst/>
                        <a:defRPr/>
                      </a:pPr>
                      <a:endParaRPr lang="en-GB" sz="2100" noProof="0"/>
                    </a:p>
                  </a:txBody>
                  <a:tcPr marL="82953" marR="82953" marT="41476" marB="41476">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tcPr>
                </a:tc>
                <a:tc>
                  <a:txBody>
                    <a:bodyPr/>
                    <a:lstStyle/>
                    <a:p>
                      <a:pPr algn="r"/>
                      <a:endParaRPr lang="en-GB" sz="2100" noProof="0"/>
                    </a:p>
                  </a:txBody>
                  <a:tcPr marL="82953" marR="82953" marT="41476" marB="41476">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tcPr>
                </a:tc>
                <a:extLst>
                  <a:ext uri="{0D108BD9-81ED-4DB2-BD59-A6C34878D82A}">
                    <a16:rowId xmlns:a16="http://schemas.microsoft.com/office/drawing/2014/main" val="4037664091"/>
                  </a:ext>
                </a:extLst>
              </a:tr>
              <a:tr h="408072">
                <a:tc>
                  <a:txBody>
                    <a:bodyPr/>
                    <a:lstStyle/>
                    <a:p>
                      <a:pPr marL="0" marR="0" lvl="0" indent="0" algn="l" defTabSz="1007943" rtl="0" eaLnBrk="1" fontAlgn="auto" latinLnBrk="0" hangingPunct="1">
                        <a:lnSpc>
                          <a:spcPct val="100000"/>
                        </a:lnSpc>
                        <a:spcBef>
                          <a:spcPts val="0"/>
                        </a:spcBef>
                        <a:spcAft>
                          <a:spcPts val="0"/>
                        </a:spcAft>
                        <a:buClrTx/>
                        <a:buSzTx/>
                        <a:buFontTx/>
                        <a:buNone/>
                        <a:tabLst/>
                        <a:defRPr/>
                      </a:pPr>
                      <a:endParaRPr lang="en-GB" sz="2100" noProof="0"/>
                    </a:p>
                  </a:txBody>
                  <a:tcPr marL="82953" marR="82953" marT="41476" marB="41476">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tcPr>
                </a:tc>
                <a:tc>
                  <a:txBody>
                    <a:bodyPr/>
                    <a:lstStyle/>
                    <a:p>
                      <a:pPr algn="r"/>
                      <a:endParaRPr lang="en-GB" sz="2100" noProof="0"/>
                    </a:p>
                  </a:txBody>
                  <a:tcPr marL="82953" marR="82953" marT="41476" marB="41476">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tcPr>
                </a:tc>
                <a:extLst>
                  <a:ext uri="{0D108BD9-81ED-4DB2-BD59-A6C34878D82A}">
                    <a16:rowId xmlns:a16="http://schemas.microsoft.com/office/drawing/2014/main" val="1621800836"/>
                  </a:ext>
                </a:extLst>
              </a:tr>
              <a:tr h="408072">
                <a:tc>
                  <a:txBody>
                    <a:bodyPr/>
                    <a:lstStyle/>
                    <a:p>
                      <a:pPr marL="0" marR="0" lvl="0" indent="0" algn="l" defTabSz="1007943" rtl="0" eaLnBrk="1" fontAlgn="auto" latinLnBrk="0" hangingPunct="1">
                        <a:lnSpc>
                          <a:spcPct val="100000"/>
                        </a:lnSpc>
                        <a:spcBef>
                          <a:spcPts val="0"/>
                        </a:spcBef>
                        <a:spcAft>
                          <a:spcPts val="0"/>
                        </a:spcAft>
                        <a:buClrTx/>
                        <a:buSzTx/>
                        <a:buFontTx/>
                        <a:buNone/>
                        <a:tabLst/>
                        <a:defRPr/>
                      </a:pPr>
                      <a:endParaRPr lang="en-GB" sz="2100" noProof="0"/>
                    </a:p>
                  </a:txBody>
                  <a:tcPr marL="82953" marR="82953" marT="41476" marB="41476">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tcPr>
                </a:tc>
                <a:tc>
                  <a:txBody>
                    <a:bodyPr/>
                    <a:lstStyle/>
                    <a:p>
                      <a:pPr algn="r"/>
                      <a:endParaRPr lang="en-GB" sz="2100" noProof="0"/>
                    </a:p>
                  </a:txBody>
                  <a:tcPr marL="82953" marR="82953" marT="41476" marB="41476">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tcPr>
                </a:tc>
                <a:extLst>
                  <a:ext uri="{0D108BD9-81ED-4DB2-BD59-A6C34878D82A}">
                    <a16:rowId xmlns:a16="http://schemas.microsoft.com/office/drawing/2014/main" val="3365155329"/>
                  </a:ext>
                </a:extLst>
              </a:tr>
              <a:tr h="408072">
                <a:tc>
                  <a:txBody>
                    <a:bodyPr/>
                    <a:lstStyle/>
                    <a:p>
                      <a:pPr marL="0" marR="0" lvl="0" indent="0" algn="l" defTabSz="1007943" rtl="0" eaLnBrk="1" fontAlgn="auto" latinLnBrk="0" hangingPunct="1">
                        <a:lnSpc>
                          <a:spcPct val="100000"/>
                        </a:lnSpc>
                        <a:spcBef>
                          <a:spcPts val="0"/>
                        </a:spcBef>
                        <a:spcAft>
                          <a:spcPts val="0"/>
                        </a:spcAft>
                        <a:buClrTx/>
                        <a:buSzTx/>
                        <a:buFontTx/>
                        <a:buNone/>
                        <a:tabLst/>
                        <a:defRPr/>
                      </a:pPr>
                      <a:endParaRPr lang="en-GB" sz="2100" noProof="0"/>
                    </a:p>
                  </a:txBody>
                  <a:tcPr marL="82953" marR="82953" marT="41476" marB="41476">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tcPr>
                </a:tc>
                <a:tc>
                  <a:txBody>
                    <a:bodyPr/>
                    <a:lstStyle/>
                    <a:p>
                      <a:pPr algn="r"/>
                      <a:endParaRPr lang="en-GB" sz="2100" noProof="0"/>
                    </a:p>
                  </a:txBody>
                  <a:tcPr marL="82953" marR="82953" marT="41476" marB="41476">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tcPr>
                </a:tc>
                <a:extLst>
                  <a:ext uri="{0D108BD9-81ED-4DB2-BD59-A6C34878D82A}">
                    <a16:rowId xmlns:a16="http://schemas.microsoft.com/office/drawing/2014/main" val="3299264950"/>
                  </a:ext>
                </a:extLst>
              </a:tr>
              <a:tr h="408072">
                <a:tc>
                  <a:txBody>
                    <a:bodyPr/>
                    <a:lstStyle/>
                    <a:p>
                      <a:pPr marL="0" marR="0" lvl="0" indent="0" algn="l" defTabSz="1007943" rtl="0" eaLnBrk="1" fontAlgn="auto" latinLnBrk="0" hangingPunct="1">
                        <a:lnSpc>
                          <a:spcPct val="100000"/>
                        </a:lnSpc>
                        <a:spcBef>
                          <a:spcPts val="0"/>
                        </a:spcBef>
                        <a:spcAft>
                          <a:spcPts val="0"/>
                        </a:spcAft>
                        <a:buClrTx/>
                        <a:buSzTx/>
                        <a:buFontTx/>
                        <a:buNone/>
                        <a:tabLst/>
                        <a:defRPr/>
                      </a:pPr>
                      <a:endParaRPr lang="en-GB" sz="2100" noProof="0"/>
                    </a:p>
                  </a:txBody>
                  <a:tcPr marL="82953" marR="82953" marT="41476" marB="41476">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tcPr>
                </a:tc>
                <a:tc>
                  <a:txBody>
                    <a:bodyPr/>
                    <a:lstStyle/>
                    <a:p>
                      <a:pPr algn="r"/>
                      <a:endParaRPr lang="en-GB" sz="2100" noProof="0"/>
                    </a:p>
                  </a:txBody>
                  <a:tcPr marL="82953" marR="82953" marT="41476" marB="41476">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tcPr>
                </a:tc>
                <a:extLst>
                  <a:ext uri="{0D108BD9-81ED-4DB2-BD59-A6C34878D82A}">
                    <a16:rowId xmlns:a16="http://schemas.microsoft.com/office/drawing/2014/main" val="1970454482"/>
                  </a:ext>
                </a:extLst>
              </a:tr>
              <a:tr h="408072">
                <a:tc>
                  <a:txBody>
                    <a:bodyPr/>
                    <a:lstStyle/>
                    <a:p>
                      <a:pPr marL="0" marR="0" lvl="0" indent="0" algn="l" defTabSz="1007943" rtl="0" eaLnBrk="1" fontAlgn="auto" latinLnBrk="0" hangingPunct="1">
                        <a:lnSpc>
                          <a:spcPct val="100000"/>
                        </a:lnSpc>
                        <a:spcBef>
                          <a:spcPts val="0"/>
                        </a:spcBef>
                        <a:spcAft>
                          <a:spcPts val="0"/>
                        </a:spcAft>
                        <a:buClrTx/>
                        <a:buSzTx/>
                        <a:buFontTx/>
                        <a:buNone/>
                        <a:tabLst/>
                        <a:defRPr/>
                      </a:pPr>
                      <a:endParaRPr lang="en-GB" sz="2100" noProof="0"/>
                    </a:p>
                  </a:txBody>
                  <a:tcPr marL="82953" marR="82953" marT="41476" marB="41476">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tcPr>
                </a:tc>
                <a:tc>
                  <a:txBody>
                    <a:bodyPr/>
                    <a:lstStyle/>
                    <a:p>
                      <a:pPr algn="r"/>
                      <a:endParaRPr lang="en-GB" sz="2100" noProof="0"/>
                    </a:p>
                  </a:txBody>
                  <a:tcPr marL="82953" marR="82953" marT="41476" marB="41476">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tcPr>
                </a:tc>
                <a:extLst>
                  <a:ext uri="{0D108BD9-81ED-4DB2-BD59-A6C34878D82A}">
                    <a16:rowId xmlns:a16="http://schemas.microsoft.com/office/drawing/2014/main" val="1131073642"/>
                  </a:ext>
                </a:extLst>
              </a:tr>
            </a:tbl>
          </a:graphicData>
        </a:graphic>
      </p:graphicFrame>
      <p:grpSp>
        <p:nvGrpSpPr>
          <p:cNvPr id="21" name="Group 20">
            <a:extLst>
              <a:ext uri="{FF2B5EF4-FFF2-40B4-BE49-F238E27FC236}">
                <a16:creationId xmlns:a16="http://schemas.microsoft.com/office/drawing/2014/main" id="{885771B7-08EB-48D8-866C-CD2C712D4529}"/>
              </a:ext>
            </a:extLst>
          </p:cNvPr>
          <p:cNvGrpSpPr>
            <a:grpSpLocks noChangeAspect="1"/>
          </p:cNvGrpSpPr>
          <p:nvPr userDrawn="1"/>
        </p:nvGrpSpPr>
        <p:grpSpPr>
          <a:xfrm>
            <a:off x="306171" y="6487219"/>
            <a:ext cx="396000" cy="177564"/>
            <a:chOff x="287822" y="6458811"/>
            <a:chExt cx="550558" cy="246868"/>
          </a:xfrm>
        </p:grpSpPr>
        <p:sp>
          <p:nvSpPr>
            <p:cNvPr id="22" name="Flowchart: Extract 21">
              <a:hlinkClick r:id="" action="ppaction://hlinkshowjump?jump=nextslide"/>
              <a:extLst>
                <a:ext uri="{FF2B5EF4-FFF2-40B4-BE49-F238E27FC236}">
                  <a16:creationId xmlns:a16="http://schemas.microsoft.com/office/drawing/2014/main" id="{42BB2153-AFE6-4C69-A5AC-E397A175A55A}"/>
                </a:ext>
              </a:extLst>
            </p:cNvPr>
            <p:cNvSpPr/>
            <p:nvPr userDrawn="1"/>
          </p:nvSpPr>
          <p:spPr>
            <a:xfrm rot="5400000">
              <a:off x="692383" y="6535229"/>
              <a:ext cx="185815" cy="106179"/>
            </a:xfrm>
            <a:prstGeom prst="flowChartExtra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409"/>
            </a:p>
          </p:txBody>
        </p:sp>
        <p:sp>
          <p:nvSpPr>
            <p:cNvPr id="23" name="Flowchart: Extract 22">
              <a:hlinkClick r:id="" action="ppaction://hlinkshowjump?jump=previousslide"/>
              <a:extLst>
                <a:ext uri="{FF2B5EF4-FFF2-40B4-BE49-F238E27FC236}">
                  <a16:creationId xmlns:a16="http://schemas.microsoft.com/office/drawing/2014/main" id="{8C85313E-2DD5-4207-92AF-AD14161D2FB2}"/>
                </a:ext>
              </a:extLst>
            </p:cNvPr>
            <p:cNvSpPr/>
            <p:nvPr userDrawn="1"/>
          </p:nvSpPr>
          <p:spPr>
            <a:xfrm rot="16200000">
              <a:off x="520268" y="6535229"/>
              <a:ext cx="185815" cy="106179"/>
            </a:xfrm>
            <a:prstGeom prst="flowChartExtra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409"/>
            </a:p>
          </p:txBody>
        </p:sp>
        <p:pic>
          <p:nvPicPr>
            <p:cNvPr id="24" name="Graphic 23" descr="Home with solid fill">
              <a:hlinkClick r:id="" action="ppaction://noaction"/>
              <a:extLst>
                <a:ext uri="{FF2B5EF4-FFF2-40B4-BE49-F238E27FC236}">
                  <a16:creationId xmlns:a16="http://schemas.microsoft.com/office/drawing/2014/main" id="{DF6306C2-E6E9-45D1-94A1-F13E521578BA}"/>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287822" y="6458811"/>
              <a:ext cx="246866" cy="246868"/>
            </a:xfrm>
            <a:prstGeom prst="rect">
              <a:avLst/>
            </a:prstGeom>
          </p:spPr>
        </p:pic>
      </p:grpSp>
    </p:spTree>
    <p:extLst>
      <p:ext uri="{BB962C8B-B14F-4D97-AF65-F5344CB8AC3E}">
        <p14:creationId xmlns:p14="http://schemas.microsoft.com/office/powerpoint/2010/main" val="135563094"/>
      </p:ext>
    </p:extLst>
  </p:cSld>
  <p:clrMapOvr>
    <a:overrideClrMapping bg1="lt1" tx1="dk1" bg2="lt2" tx2="dk2" accent1="accent1" accent2="accent2" accent3="accent3" accent4="accent4" accent5="accent5" accent6="accent6" hlink="hlink" folHlink="folHlink"/>
  </p:clrMapOvr>
  <p:hf hdr="0" dt="0"/>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386699-872B-4170-AFAB-C12B451CADD7}"/>
              </a:ext>
            </a:extLst>
          </p:cNvPr>
          <p:cNvSpPr>
            <a:spLocks noGrp="1"/>
          </p:cNvSpPr>
          <p:nvPr>
            <p:ph type="title"/>
          </p:nvPr>
        </p:nvSpPr>
        <p:spPr/>
        <p:txBody>
          <a:bodyPr/>
          <a:lstStyle/>
          <a:p>
            <a:r>
              <a:rPr lang="en-US"/>
              <a:t>Click to edit Master title style</a:t>
            </a:r>
            <a:endParaRPr lang="nl-NL"/>
          </a:p>
        </p:txBody>
      </p:sp>
      <p:sp>
        <p:nvSpPr>
          <p:cNvPr id="3" name="Footer Placeholder 2">
            <a:extLst>
              <a:ext uri="{FF2B5EF4-FFF2-40B4-BE49-F238E27FC236}">
                <a16:creationId xmlns:a16="http://schemas.microsoft.com/office/drawing/2014/main" id="{D55F2211-6679-41D9-A5A6-AA34E812195C}"/>
              </a:ext>
            </a:extLst>
          </p:cNvPr>
          <p:cNvSpPr>
            <a:spLocks noGrp="1"/>
          </p:cNvSpPr>
          <p:nvPr>
            <p:ph type="ftr" sz="quarter" idx="10"/>
          </p:nvPr>
        </p:nvSpPr>
        <p:spPr/>
        <p:txBody>
          <a:bodyPr/>
          <a:lstStyle/>
          <a:p>
            <a:r>
              <a:rPr lang="en-GB" noProof="0"/>
              <a:t>https://www.weforum.org/press/2020/01/half-of-world-s-gdp-moderately-or-highly-dependent-on-nature-says-new-report/</a:t>
            </a:r>
          </a:p>
        </p:txBody>
      </p:sp>
      <p:sp>
        <p:nvSpPr>
          <p:cNvPr id="4" name="Date Placeholder 3">
            <a:extLst>
              <a:ext uri="{FF2B5EF4-FFF2-40B4-BE49-F238E27FC236}">
                <a16:creationId xmlns:a16="http://schemas.microsoft.com/office/drawing/2014/main" id="{85F266B3-6DDF-4262-84B7-7AA18F6769FC}"/>
              </a:ext>
            </a:extLst>
          </p:cNvPr>
          <p:cNvSpPr>
            <a:spLocks noGrp="1"/>
          </p:cNvSpPr>
          <p:nvPr>
            <p:ph type="dt" sz="half" idx="11"/>
          </p:nvPr>
        </p:nvSpPr>
        <p:spPr/>
        <p:txBody>
          <a:bodyPr/>
          <a:lstStyle/>
          <a:p>
            <a:r>
              <a:rPr lang="en-US"/>
              <a:t>2e kwartaal 2023</a:t>
            </a:r>
            <a:endParaRPr lang="en-GB" noProof="0"/>
          </a:p>
        </p:txBody>
      </p:sp>
      <p:sp>
        <p:nvSpPr>
          <p:cNvPr id="5" name="Slide Number Placeholder 4">
            <a:extLst>
              <a:ext uri="{FF2B5EF4-FFF2-40B4-BE49-F238E27FC236}">
                <a16:creationId xmlns:a16="http://schemas.microsoft.com/office/drawing/2014/main" id="{4E04C840-87C9-4133-B14C-1AE45E880742}"/>
              </a:ext>
            </a:extLst>
          </p:cNvPr>
          <p:cNvSpPr>
            <a:spLocks noGrp="1"/>
          </p:cNvSpPr>
          <p:nvPr>
            <p:ph type="sldNum" sz="quarter" idx="12"/>
          </p:nvPr>
        </p:nvSpPr>
        <p:spPr/>
        <p:txBody>
          <a:bodyPr/>
          <a:lstStyle/>
          <a:p>
            <a:fld id="{1E965063-FEE3-F14D-A3E9-6BD3EB60B2A5}" type="slidenum">
              <a:rPr lang="en-GB" noProof="0" smtClean="0"/>
              <a:pPr/>
              <a:t>‹nr.›</a:t>
            </a:fld>
            <a:endParaRPr lang="en-GB" noProof="0"/>
          </a:p>
        </p:txBody>
      </p:sp>
    </p:spTree>
    <p:extLst>
      <p:ext uri="{BB962C8B-B14F-4D97-AF65-F5344CB8AC3E}">
        <p14:creationId xmlns:p14="http://schemas.microsoft.com/office/powerpoint/2010/main" val="2640670862"/>
      </p:ext>
    </p:extLst>
  </p:cSld>
  <p:clrMapOvr>
    <a:masterClrMapping/>
  </p:clrMapOvr>
  <p:hf hdr="0" dt="0"/>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A3F34982-7623-45CF-9B05-E12267A452D2}"/>
              </a:ext>
            </a:extLst>
          </p:cNvPr>
          <p:cNvSpPr>
            <a:spLocks noGrp="1"/>
          </p:cNvSpPr>
          <p:nvPr>
            <p:ph sz="quarter" idx="19"/>
          </p:nvPr>
        </p:nvSpPr>
        <p:spPr>
          <a:xfrm>
            <a:off x="288000" y="1667935"/>
            <a:ext cx="11184000" cy="4523317"/>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8" name="Text Placeholder 2">
            <a:extLst>
              <a:ext uri="{FF2B5EF4-FFF2-40B4-BE49-F238E27FC236}">
                <a16:creationId xmlns:a16="http://schemas.microsoft.com/office/drawing/2014/main" id="{6F771443-EBBE-445D-A5F1-0808F349AF82}"/>
              </a:ext>
            </a:extLst>
          </p:cNvPr>
          <p:cNvSpPr>
            <a:spLocks noGrp="1"/>
          </p:cNvSpPr>
          <p:nvPr>
            <p:ph type="body" idx="14" hasCustomPrompt="1"/>
          </p:nvPr>
        </p:nvSpPr>
        <p:spPr>
          <a:xfrm>
            <a:off x="287999" y="6480000"/>
            <a:ext cx="8832000" cy="192000"/>
          </a:xfrm>
        </p:spPr>
        <p:txBody>
          <a:bodyPr rIns="108000" anchor="b" anchorCtr="0"/>
          <a:lstStyle>
            <a:lvl1pPr marL="0" indent="0">
              <a:buNone/>
              <a:defRPr sz="1067" b="0">
                <a:solidFill>
                  <a:schemeClr val="accent1"/>
                </a:solidFill>
              </a:defRPr>
            </a:lvl1pPr>
            <a:lvl2pPr marL="457182" indent="0">
              <a:buNone/>
              <a:defRPr sz="2000" b="1"/>
            </a:lvl2pPr>
            <a:lvl3pPr marL="914360" indent="0">
              <a:buNone/>
              <a:defRPr sz="1800" b="1"/>
            </a:lvl3pPr>
            <a:lvl4pPr marL="1371540" indent="0">
              <a:buNone/>
              <a:defRPr sz="1600" b="1"/>
            </a:lvl4pPr>
            <a:lvl5pPr marL="1828721" indent="0">
              <a:buNone/>
              <a:defRPr sz="1600" b="1"/>
            </a:lvl5pPr>
            <a:lvl6pPr marL="2285902" indent="0">
              <a:buNone/>
              <a:defRPr sz="1600" b="1"/>
            </a:lvl6pPr>
            <a:lvl7pPr marL="2743081" indent="0">
              <a:buNone/>
              <a:defRPr sz="1600" b="1"/>
            </a:lvl7pPr>
            <a:lvl8pPr marL="3200261" indent="0">
              <a:buNone/>
              <a:defRPr sz="1600" b="1"/>
            </a:lvl8pPr>
            <a:lvl9pPr marL="3657442" indent="0">
              <a:buNone/>
              <a:defRPr sz="1600" b="1"/>
            </a:lvl9pPr>
          </a:lstStyle>
          <a:p>
            <a:pPr lvl="0"/>
            <a:r>
              <a:rPr lang="nl-NL"/>
              <a:t>Insert notes or sources here or leave blank</a:t>
            </a:r>
          </a:p>
        </p:txBody>
      </p:sp>
      <p:sp>
        <p:nvSpPr>
          <p:cNvPr id="14" name="Slide Number Placeholder 13">
            <a:extLst>
              <a:ext uri="{FF2B5EF4-FFF2-40B4-BE49-F238E27FC236}">
                <a16:creationId xmlns:a16="http://schemas.microsoft.com/office/drawing/2014/main" id="{0B63F500-E1B1-4DE9-8E5D-6D434B7E2736}"/>
              </a:ext>
            </a:extLst>
          </p:cNvPr>
          <p:cNvSpPr>
            <a:spLocks noGrp="1"/>
          </p:cNvSpPr>
          <p:nvPr>
            <p:ph type="sldNum" sz="quarter" idx="17"/>
          </p:nvPr>
        </p:nvSpPr>
        <p:spPr/>
        <p:txBody>
          <a:bodyPr/>
          <a:lstStyle/>
          <a:p>
            <a:fld id="{1E965063-FEE3-F14D-A3E9-6BD3EB60B2A5}" type="slidenum">
              <a:rPr lang="en-GB" smtClean="0"/>
              <a:pPr/>
              <a:t>‹nr.›</a:t>
            </a:fld>
            <a:endParaRPr lang="en-GB"/>
          </a:p>
        </p:txBody>
      </p:sp>
      <p:sp>
        <p:nvSpPr>
          <p:cNvPr id="2" name="Title 1">
            <a:extLst>
              <a:ext uri="{FF2B5EF4-FFF2-40B4-BE49-F238E27FC236}">
                <a16:creationId xmlns:a16="http://schemas.microsoft.com/office/drawing/2014/main" id="{50368896-1702-4A2B-A5CE-A047F7A2DE50}"/>
              </a:ext>
            </a:extLst>
          </p:cNvPr>
          <p:cNvSpPr>
            <a:spLocks noGrp="1"/>
          </p:cNvSpPr>
          <p:nvPr>
            <p:ph type="title"/>
          </p:nvPr>
        </p:nvSpPr>
        <p:spPr/>
        <p:txBody>
          <a:bodyPr/>
          <a:lstStyle/>
          <a:p>
            <a:r>
              <a:rPr lang="en-US" noProof="0"/>
              <a:t>Click to edit Master title style</a:t>
            </a:r>
            <a:endParaRPr lang="nl-NL" noProof="0"/>
          </a:p>
        </p:txBody>
      </p:sp>
      <p:sp>
        <p:nvSpPr>
          <p:cNvPr id="9" name="Footer Placeholder 9">
            <a:extLst>
              <a:ext uri="{FF2B5EF4-FFF2-40B4-BE49-F238E27FC236}">
                <a16:creationId xmlns:a16="http://schemas.microsoft.com/office/drawing/2014/main" id="{BD89F04D-50CA-4017-4963-6289C306D944}"/>
              </a:ext>
            </a:extLst>
          </p:cNvPr>
          <p:cNvSpPr>
            <a:spLocks noGrp="1"/>
          </p:cNvSpPr>
          <p:nvPr>
            <p:ph type="ftr" sz="quarter" idx="11"/>
            <p:custDataLst>
              <p:tags r:id="rId1"/>
            </p:custDataLst>
          </p:nvPr>
        </p:nvSpPr>
        <p:spPr>
          <a:xfrm>
            <a:off x="1536000" y="229763"/>
            <a:ext cx="7200000" cy="288000"/>
          </a:xfrm>
        </p:spPr>
        <p:txBody>
          <a:bodyPr/>
          <a:lstStyle/>
          <a:p>
            <a:r>
              <a:rPr lang="nl-NL" noProof="0"/>
              <a:t>https://www.weforum.org/press/2020/01/half-of-world-s-gdp-moderately-or-highly-dependent-on-nature-says-new-report/</a:t>
            </a:r>
          </a:p>
        </p:txBody>
      </p:sp>
      <p:sp>
        <p:nvSpPr>
          <p:cNvPr id="10" name="Date Placeholder 8">
            <a:extLst>
              <a:ext uri="{FF2B5EF4-FFF2-40B4-BE49-F238E27FC236}">
                <a16:creationId xmlns:a16="http://schemas.microsoft.com/office/drawing/2014/main" id="{EDAFF899-5A1B-106B-5049-328F9FF117FE}"/>
              </a:ext>
            </a:extLst>
          </p:cNvPr>
          <p:cNvSpPr>
            <a:spLocks noGrp="1"/>
          </p:cNvSpPr>
          <p:nvPr>
            <p:ph type="dt" sz="half" idx="10"/>
            <p:custDataLst>
              <p:tags r:id="rId2"/>
            </p:custDataLst>
          </p:nvPr>
        </p:nvSpPr>
        <p:spPr>
          <a:xfrm>
            <a:off x="9888000" y="302643"/>
            <a:ext cx="2016000" cy="192000"/>
          </a:xfrm>
        </p:spPr>
        <p:txBody>
          <a:bodyPr/>
          <a:lstStyle/>
          <a:p>
            <a:r>
              <a:rPr lang="en-US"/>
              <a:t>2e kwartaal 2023</a:t>
            </a:r>
            <a:endParaRPr lang="en-GB"/>
          </a:p>
        </p:txBody>
      </p:sp>
      <p:grpSp>
        <p:nvGrpSpPr>
          <p:cNvPr id="20" name="Group 19">
            <a:extLst>
              <a:ext uri="{FF2B5EF4-FFF2-40B4-BE49-F238E27FC236}">
                <a16:creationId xmlns:a16="http://schemas.microsoft.com/office/drawing/2014/main" id="{D92184F4-0731-4C55-9079-D198DE05A70F}"/>
              </a:ext>
            </a:extLst>
          </p:cNvPr>
          <p:cNvGrpSpPr>
            <a:grpSpLocks noChangeAspect="1"/>
          </p:cNvGrpSpPr>
          <p:nvPr userDrawn="1"/>
        </p:nvGrpSpPr>
        <p:grpSpPr>
          <a:xfrm>
            <a:off x="306171" y="6487219"/>
            <a:ext cx="396000" cy="177564"/>
            <a:chOff x="287822" y="6458811"/>
            <a:chExt cx="550558" cy="246868"/>
          </a:xfrm>
        </p:grpSpPr>
        <p:sp>
          <p:nvSpPr>
            <p:cNvPr id="21" name="Flowchart: Extract 20">
              <a:hlinkClick r:id="" action="ppaction://hlinkshowjump?jump=nextslide"/>
              <a:extLst>
                <a:ext uri="{FF2B5EF4-FFF2-40B4-BE49-F238E27FC236}">
                  <a16:creationId xmlns:a16="http://schemas.microsoft.com/office/drawing/2014/main" id="{3B0EC0E9-38E8-4ACC-872D-CE5E83569D1C}"/>
                </a:ext>
              </a:extLst>
            </p:cNvPr>
            <p:cNvSpPr/>
            <p:nvPr userDrawn="1"/>
          </p:nvSpPr>
          <p:spPr>
            <a:xfrm rot="5400000">
              <a:off x="692383" y="6535229"/>
              <a:ext cx="185815" cy="106179"/>
            </a:xfrm>
            <a:prstGeom prst="flowChartExtra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409"/>
            </a:p>
          </p:txBody>
        </p:sp>
        <p:sp>
          <p:nvSpPr>
            <p:cNvPr id="22" name="Flowchart: Extract 21">
              <a:hlinkClick r:id="" action="ppaction://hlinkshowjump?jump=previousslide"/>
              <a:extLst>
                <a:ext uri="{FF2B5EF4-FFF2-40B4-BE49-F238E27FC236}">
                  <a16:creationId xmlns:a16="http://schemas.microsoft.com/office/drawing/2014/main" id="{F9B46203-86E4-4010-8214-3209FD191C45}"/>
                </a:ext>
              </a:extLst>
            </p:cNvPr>
            <p:cNvSpPr/>
            <p:nvPr userDrawn="1"/>
          </p:nvSpPr>
          <p:spPr>
            <a:xfrm rot="16200000">
              <a:off x="520268" y="6535229"/>
              <a:ext cx="185815" cy="106179"/>
            </a:xfrm>
            <a:prstGeom prst="flowChartExtra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409"/>
            </a:p>
          </p:txBody>
        </p:sp>
        <p:pic>
          <p:nvPicPr>
            <p:cNvPr id="23" name="Graphic 22" descr="Home with solid fill">
              <a:hlinkClick r:id="" action="ppaction://noaction"/>
              <a:extLst>
                <a:ext uri="{FF2B5EF4-FFF2-40B4-BE49-F238E27FC236}">
                  <a16:creationId xmlns:a16="http://schemas.microsoft.com/office/drawing/2014/main" id="{DACB254A-2DB4-4DFB-8C04-6E7295494950}"/>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a:off x="287822" y="6458811"/>
              <a:ext cx="246866" cy="246868"/>
            </a:xfrm>
            <a:prstGeom prst="rect">
              <a:avLst/>
            </a:prstGeom>
          </p:spPr>
        </p:pic>
      </p:grpSp>
    </p:spTree>
    <p:extLst>
      <p:ext uri="{BB962C8B-B14F-4D97-AF65-F5344CB8AC3E}">
        <p14:creationId xmlns:p14="http://schemas.microsoft.com/office/powerpoint/2010/main" val="1046019358"/>
      </p:ext>
    </p:extLst>
  </p:cSld>
  <p:clrMapOvr>
    <a:masterClrMapping/>
  </p:clrMapOvr>
  <p:hf hdr="0" dt="0"/>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Content with Text Boxes">
    <p:spTree>
      <p:nvGrpSpPr>
        <p:cNvPr id="1" name=""/>
        <p:cNvGrpSpPr/>
        <p:nvPr/>
      </p:nvGrpSpPr>
      <p:grpSpPr>
        <a:xfrm>
          <a:off x="0" y="0"/>
          <a:ext cx="0" cy="0"/>
          <a:chOff x="0" y="0"/>
          <a:chExt cx="0" cy="0"/>
        </a:xfrm>
      </p:grpSpPr>
      <p:sp>
        <p:nvSpPr>
          <p:cNvPr id="8" name="Text Placeholder 3">
            <a:extLst>
              <a:ext uri="{FF2B5EF4-FFF2-40B4-BE49-F238E27FC236}">
                <a16:creationId xmlns:a16="http://schemas.microsoft.com/office/drawing/2014/main" id="{2134D6CD-F12D-4E42-92D5-9C235E6AAC71}"/>
              </a:ext>
            </a:extLst>
          </p:cNvPr>
          <p:cNvSpPr>
            <a:spLocks noGrp="1"/>
          </p:cNvSpPr>
          <p:nvPr>
            <p:ph type="body" sz="half" idx="15" hasCustomPrompt="1"/>
          </p:nvPr>
        </p:nvSpPr>
        <p:spPr>
          <a:xfrm>
            <a:off x="8210033" y="4512000"/>
            <a:ext cx="3653559" cy="1680000"/>
          </a:xfrm>
          <a:solidFill>
            <a:schemeClr val="accent3"/>
          </a:solidFill>
        </p:spPr>
        <p:txBody>
          <a:bodyPr lIns="144000" tIns="144000" rIns="144000" bIns="180000"/>
          <a:lstStyle>
            <a:lvl1pPr marL="0" indent="0">
              <a:spcBef>
                <a:spcPts val="0"/>
              </a:spcBef>
              <a:buNone/>
              <a:defRPr sz="1867">
                <a:solidFill>
                  <a:schemeClr val="bg1"/>
                </a:solidFill>
              </a:defRPr>
            </a:lvl1pPr>
            <a:lvl2pPr marL="457182" indent="0">
              <a:buNone/>
              <a:defRPr sz="1400"/>
            </a:lvl2pPr>
            <a:lvl3pPr marL="914360" indent="0">
              <a:buNone/>
              <a:defRPr sz="1200"/>
            </a:lvl3pPr>
            <a:lvl4pPr marL="1371540" indent="0">
              <a:buNone/>
              <a:defRPr sz="1000"/>
            </a:lvl4pPr>
            <a:lvl5pPr marL="1828721" indent="0">
              <a:buNone/>
              <a:defRPr sz="1000"/>
            </a:lvl5pPr>
            <a:lvl6pPr marL="2285902" indent="0">
              <a:buNone/>
              <a:defRPr sz="1000"/>
            </a:lvl6pPr>
            <a:lvl7pPr marL="2743081" indent="0">
              <a:buNone/>
              <a:defRPr sz="1000"/>
            </a:lvl7pPr>
            <a:lvl8pPr marL="3200261" indent="0">
              <a:buNone/>
              <a:defRPr sz="1000"/>
            </a:lvl8pPr>
            <a:lvl9pPr marL="3657442" indent="0">
              <a:buNone/>
              <a:defRPr sz="1000"/>
            </a:lvl9pPr>
          </a:lstStyle>
          <a:p>
            <a:pPr lvl="0"/>
            <a:r>
              <a:rPr lang="en-GB" noProof="0"/>
              <a:t>Click to edit the text</a:t>
            </a:r>
          </a:p>
        </p:txBody>
      </p:sp>
      <p:sp>
        <p:nvSpPr>
          <p:cNvPr id="9" name="Text Placeholder 3">
            <a:extLst>
              <a:ext uri="{FF2B5EF4-FFF2-40B4-BE49-F238E27FC236}">
                <a16:creationId xmlns:a16="http://schemas.microsoft.com/office/drawing/2014/main" id="{B20EE677-BECB-B347-B16D-26EE3616586F}"/>
              </a:ext>
            </a:extLst>
          </p:cNvPr>
          <p:cNvSpPr>
            <a:spLocks noGrp="1"/>
          </p:cNvSpPr>
          <p:nvPr>
            <p:ph type="body" sz="half" idx="16" hasCustomPrompt="1"/>
          </p:nvPr>
        </p:nvSpPr>
        <p:spPr>
          <a:xfrm>
            <a:off x="8210033" y="2712000"/>
            <a:ext cx="3653559" cy="1680000"/>
          </a:xfrm>
          <a:solidFill>
            <a:schemeClr val="tx2"/>
          </a:solidFill>
        </p:spPr>
        <p:txBody>
          <a:bodyPr lIns="144000" tIns="144000" rIns="144000" bIns="180000"/>
          <a:lstStyle>
            <a:lvl1pPr marL="0" indent="0">
              <a:spcBef>
                <a:spcPts val="0"/>
              </a:spcBef>
              <a:buNone/>
              <a:defRPr sz="1867">
                <a:solidFill>
                  <a:schemeClr val="tx1"/>
                </a:solidFill>
              </a:defRPr>
            </a:lvl1pPr>
            <a:lvl2pPr marL="457182" indent="0">
              <a:buNone/>
              <a:defRPr sz="1400"/>
            </a:lvl2pPr>
            <a:lvl3pPr marL="914360" indent="0">
              <a:buNone/>
              <a:defRPr sz="1200"/>
            </a:lvl3pPr>
            <a:lvl4pPr marL="1371540" indent="0">
              <a:buNone/>
              <a:defRPr sz="1000"/>
            </a:lvl4pPr>
            <a:lvl5pPr marL="1828721" indent="0">
              <a:buNone/>
              <a:defRPr sz="1000"/>
            </a:lvl5pPr>
            <a:lvl6pPr marL="2285902" indent="0">
              <a:buNone/>
              <a:defRPr sz="1000"/>
            </a:lvl6pPr>
            <a:lvl7pPr marL="2743081" indent="0">
              <a:buNone/>
              <a:defRPr sz="1000"/>
            </a:lvl7pPr>
            <a:lvl8pPr marL="3200261" indent="0">
              <a:buNone/>
              <a:defRPr sz="1000"/>
            </a:lvl8pPr>
            <a:lvl9pPr marL="3657442" indent="0">
              <a:buNone/>
              <a:defRPr sz="1000"/>
            </a:lvl9pPr>
          </a:lstStyle>
          <a:p>
            <a:pPr lvl="0"/>
            <a:r>
              <a:rPr lang="en-GB" noProof="0"/>
              <a:t>Click to edit the text</a:t>
            </a:r>
          </a:p>
        </p:txBody>
      </p:sp>
      <p:sp>
        <p:nvSpPr>
          <p:cNvPr id="10" name="Text Placeholder 3">
            <a:extLst>
              <a:ext uri="{FF2B5EF4-FFF2-40B4-BE49-F238E27FC236}">
                <a16:creationId xmlns:a16="http://schemas.microsoft.com/office/drawing/2014/main" id="{8C860D43-CD65-F54D-8E14-F6E10B0A2E11}"/>
              </a:ext>
            </a:extLst>
          </p:cNvPr>
          <p:cNvSpPr>
            <a:spLocks noGrp="1"/>
          </p:cNvSpPr>
          <p:nvPr>
            <p:ph type="body" sz="half" idx="17" hasCustomPrompt="1"/>
          </p:nvPr>
        </p:nvSpPr>
        <p:spPr>
          <a:xfrm>
            <a:off x="8210033" y="912000"/>
            <a:ext cx="3653559" cy="1680000"/>
          </a:xfrm>
          <a:solidFill>
            <a:schemeClr val="accent5"/>
          </a:solidFill>
        </p:spPr>
        <p:txBody>
          <a:bodyPr lIns="144000" tIns="144000" rIns="144000" bIns="180000"/>
          <a:lstStyle>
            <a:lvl1pPr marL="0" indent="0">
              <a:spcBef>
                <a:spcPts val="0"/>
              </a:spcBef>
              <a:buNone/>
              <a:defRPr sz="1867">
                <a:solidFill>
                  <a:schemeClr val="tx1"/>
                </a:solidFill>
              </a:defRPr>
            </a:lvl1pPr>
            <a:lvl2pPr marL="457182" indent="0">
              <a:buNone/>
              <a:defRPr sz="1400"/>
            </a:lvl2pPr>
            <a:lvl3pPr marL="914360" indent="0">
              <a:buNone/>
              <a:defRPr sz="1200"/>
            </a:lvl3pPr>
            <a:lvl4pPr marL="1371540" indent="0">
              <a:buNone/>
              <a:defRPr sz="1000"/>
            </a:lvl4pPr>
            <a:lvl5pPr marL="1828721" indent="0">
              <a:buNone/>
              <a:defRPr sz="1000"/>
            </a:lvl5pPr>
            <a:lvl6pPr marL="2285902" indent="0">
              <a:buNone/>
              <a:defRPr sz="1000"/>
            </a:lvl6pPr>
            <a:lvl7pPr marL="2743081" indent="0">
              <a:buNone/>
              <a:defRPr sz="1000"/>
            </a:lvl7pPr>
            <a:lvl8pPr marL="3200261" indent="0">
              <a:buNone/>
              <a:defRPr sz="1000"/>
            </a:lvl8pPr>
            <a:lvl9pPr marL="3657442" indent="0">
              <a:buNone/>
              <a:defRPr sz="1000"/>
            </a:lvl9pPr>
          </a:lstStyle>
          <a:p>
            <a:pPr lvl="0"/>
            <a:r>
              <a:rPr lang="en-GB" noProof="0"/>
              <a:t>Click to edit the text</a:t>
            </a:r>
          </a:p>
        </p:txBody>
      </p:sp>
      <p:sp>
        <p:nvSpPr>
          <p:cNvPr id="12" name="Text Placeholder 2">
            <a:extLst>
              <a:ext uri="{FF2B5EF4-FFF2-40B4-BE49-F238E27FC236}">
                <a16:creationId xmlns:a16="http://schemas.microsoft.com/office/drawing/2014/main" id="{75F98182-4574-4A86-9827-F46F42CFC620}"/>
              </a:ext>
            </a:extLst>
          </p:cNvPr>
          <p:cNvSpPr>
            <a:spLocks noGrp="1"/>
          </p:cNvSpPr>
          <p:nvPr>
            <p:ph type="body" idx="14" hasCustomPrompt="1"/>
          </p:nvPr>
        </p:nvSpPr>
        <p:spPr>
          <a:xfrm>
            <a:off x="287999" y="6480000"/>
            <a:ext cx="8832000" cy="192000"/>
          </a:xfrm>
        </p:spPr>
        <p:txBody>
          <a:bodyPr rIns="108000" anchor="b" anchorCtr="0"/>
          <a:lstStyle>
            <a:lvl1pPr marL="0" indent="0">
              <a:buNone/>
              <a:defRPr sz="1067" b="0">
                <a:solidFill>
                  <a:schemeClr val="accent1"/>
                </a:solidFill>
              </a:defRPr>
            </a:lvl1pPr>
            <a:lvl2pPr marL="457182" indent="0">
              <a:buNone/>
              <a:defRPr sz="2000" b="1"/>
            </a:lvl2pPr>
            <a:lvl3pPr marL="914360" indent="0">
              <a:buNone/>
              <a:defRPr sz="1800" b="1"/>
            </a:lvl3pPr>
            <a:lvl4pPr marL="1371540" indent="0">
              <a:buNone/>
              <a:defRPr sz="1600" b="1"/>
            </a:lvl4pPr>
            <a:lvl5pPr marL="1828721" indent="0">
              <a:buNone/>
              <a:defRPr sz="1600" b="1"/>
            </a:lvl5pPr>
            <a:lvl6pPr marL="2285902" indent="0">
              <a:buNone/>
              <a:defRPr sz="1600" b="1"/>
            </a:lvl6pPr>
            <a:lvl7pPr marL="2743081" indent="0">
              <a:buNone/>
              <a:defRPr sz="1600" b="1"/>
            </a:lvl7pPr>
            <a:lvl8pPr marL="3200261" indent="0">
              <a:buNone/>
              <a:defRPr sz="1600" b="1"/>
            </a:lvl8pPr>
            <a:lvl9pPr marL="3657442" indent="0">
              <a:buNone/>
              <a:defRPr sz="1600" b="1"/>
            </a:lvl9pPr>
          </a:lstStyle>
          <a:p>
            <a:pPr lvl="0"/>
            <a:r>
              <a:rPr lang="en-GB" noProof="0"/>
              <a:t>Insert notes or sources here or leave blank</a:t>
            </a:r>
          </a:p>
        </p:txBody>
      </p:sp>
      <p:sp>
        <p:nvSpPr>
          <p:cNvPr id="14" name="Slide Number Placeholder 13">
            <a:extLst>
              <a:ext uri="{FF2B5EF4-FFF2-40B4-BE49-F238E27FC236}">
                <a16:creationId xmlns:a16="http://schemas.microsoft.com/office/drawing/2014/main" id="{2A99AF81-7B0C-4868-AA66-0BA04039D16D}"/>
              </a:ext>
            </a:extLst>
          </p:cNvPr>
          <p:cNvSpPr>
            <a:spLocks noGrp="1"/>
          </p:cNvSpPr>
          <p:nvPr>
            <p:ph type="sldNum" sz="quarter" idx="21"/>
          </p:nvPr>
        </p:nvSpPr>
        <p:spPr/>
        <p:txBody>
          <a:bodyPr/>
          <a:lstStyle/>
          <a:p>
            <a:fld id="{1E965063-FEE3-F14D-A3E9-6BD3EB60B2A5}" type="slidenum">
              <a:rPr lang="en-GB" noProof="0" smtClean="0"/>
              <a:pPr/>
              <a:t>‹nr.›</a:t>
            </a:fld>
            <a:endParaRPr lang="en-GB" noProof="0"/>
          </a:p>
        </p:txBody>
      </p:sp>
      <p:sp>
        <p:nvSpPr>
          <p:cNvPr id="3" name="Title 2">
            <a:extLst>
              <a:ext uri="{FF2B5EF4-FFF2-40B4-BE49-F238E27FC236}">
                <a16:creationId xmlns:a16="http://schemas.microsoft.com/office/drawing/2014/main" id="{C0698CF0-8BDC-4139-AEC3-AEE233B86AE5}"/>
              </a:ext>
            </a:extLst>
          </p:cNvPr>
          <p:cNvSpPr>
            <a:spLocks noGrp="1"/>
          </p:cNvSpPr>
          <p:nvPr>
            <p:ph type="title"/>
          </p:nvPr>
        </p:nvSpPr>
        <p:spPr>
          <a:xfrm>
            <a:off x="284673" y="666001"/>
            <a:ext cx="7422113" cy="854400"/>
          </a:xfrm>
        </p:spPr>
        <p:txBody>
          <a:bodyPr/>
          <a:lstStyle>
            <a:lvl1pPr>
              <a:defRPr>
                <a:solidFill>
                  <a:schemeClr val="accent1"/>
                </a:solidFill>
              </a:defRPr>
            </a:lvl1pPr>
          </a:lstStyle>
          <a:p>
            <a:r>
              <a:rPr lang="en-US" noProof="0"/>
              <a:t>Click to edit Master title style</a:t>
            </a:r>
            <a:endParaRPr lang="nl-NL" noProof="0"/>
          </a:p>
        </p:txBody>
      </p:sp>
      <p:sp>
        <p:nvSpPr>
          <p:cNvPr id="11" name="Content Placeholder 3">
            <a:extLst>
              <a:ext uri="{FF2B5EF4-FFF2-40B4-BE49-F238E27FC236}">
                <a16:creationId xmlns:a16="http://schemas.microsoft.com/office/drawing/2014/main" id="{0044E611-3E28-4039-A527-906E5D111492}"/>
              </a:ext>
            </a:extLst>
          </p:cNvPr>
          <p:cNvSpPr>
            <a:spLocks noGrp="1"/>
          </p:cNvSpPr>
          <p:nvPr>
            <p:ph sz="quarter" idx="22"/>
          </p:nvPr>
        </p:nvSpPr>
        <p:spPr>
          <a:xfrm>
            <a:off x="288000" y="1667935"/>
            <a:ext cx="7418784" cy="4523317"/>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3" name="Footer Placeholder 9">
            <a:extLst>
              <a:ext uri="{FF2B5EF4-FFF2-40B4-BE49-F238E27FC236}">
                <a16:creationId xmlns:a16="http://schemas.microsoft.com/office/drawing/2014/main" id="{9462AECD-11D6-047E-D23F-13EDB41E0F4F}"/>
              </a:ext>
            </a:extLst>
          </p:cNvPr>
          <p:cNvSpPr>
            <a:spLocks noGrp="1"/>
          </p:cNvSpPr>
          <p:nvPr>
            <p:ph type="ftr" sz="quarter" idx="11"/>
            <p:custDataLst>
              <p:tags r:id="rId1"/>
            </p:custDataLst>
          </p:nvPr>
        </p:nvSpPr>
        <p:spPr>
          <a:xfrm>
            <a:off x="1536000" y="229763"/>
            <a:ext cx="7200000" cy="288000"/>
          </a:xfrm>
        </p:spPr>
        <p:txBody>
          <a:bodyPr/>
          <a:lstStyle/>
          <a:p>
            <a:r>
              <a:rPr lang="en-US" noProof="0"/>
              <a:t>https://www.weforum.org/press/2020/01/half-of-world-s-gdp-moderately-or-highly-dependent-on-nature-says-new-report/</a:t>
            </a:r>
            <a:endParaRPr lang="en-GB" noProof="0"/>
          </a:p>
        </p:txBody>
      </p:sp>
      <p:sp>
        <p:nvSpPr>
          <p:cNvPr id="15" name="Date Placeholder 8">
            <a:extLst>
              <a:ext uri="{FF2B5EF4-FFF2-40B4-BE49-F238E27FC236}">
                <a16:creationId xmlns:a16="http://schemas.microsoft.com/office/drawing/2014/main" id="{AF3DB807-82B1-DF1E-4112-4A2B3B27320C}"/>
              </a:ext>
            </a:extLst>
          </p:cNvPr>
          <p:cNvSpPr>
            <a:spLocks noGrp="1"/>
          </p:cNvSpPr>
          <p:nvPr>
            <p:ph type="dt" sz="half" idx="10"/>
            <p:custDataLst>
              <p:tags r:id="rId2"/>
            </p:custDataLst>
          </p:nvPr>
        </p:nvSpPr>
        <p:spPr>
          <a:xfrm>
            <a:off x="9888000" y="302643"/>
            <a:ext cx="2016000" cy="192000"/>
          </a:xfrm>
        </p:spPr>
        <p:txBody>
          <a:bodyPr/>
          <a:lstStyle/>
          <a:p>
            <a:r>
              <a:rPr lang="en-US"/>
              <a:t>2e kwartaal 2023</a:t>
            </a:r>
            <a:endParaRPr lang="en-GB"/>
          </a:p>
        </p:txBody>
      </p:sp>
    </p:spTree>
    <p:extLst>
      <p:ext uri="{BB962C8B-B14F-4D97-AF65-F5344CB8AC3E}">
        <p14:creationId xmlns:p14="http://schemas.microsoft.com/office/powerpoint/2010/main" val="3753985024"/>
      </p:ext>
    </p:extLst>
  </p:cSld>
  <p:clrMapOvr>
    <a:masterClrMapping/>
  </p:clrMapOvr>
  <p:hf hdr="0" dt="0"/>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8" name="Slide Number Placeholder 7">
            <a:extLst>
              <a:ext uri="{FF2B5EF4-FFF2-40B4-BE49-F238E27FC236}">
                <a16:creationId xmlns:a16="http://schemas.microsoft.com/office/drawing/2014/main" id="{5CE1C637-AD57-4212-8B7E-BB1185C8AC64}"/>
              </a:ext>
            </a:extLst>
          </p:cNvPr>
          <p:cNvSpPr>
            <a:spLocks noGrp="1"/>
          </p:cNvSpPr>
          <p:nvPr>
            <p:ph type="sldNum" sz="quarter" idx="20"/>
          </p:nvPr>
        </p:nvSpPr>
        <p:spPr/>
        <p:txBody>
          <a:bodyPr/>
          <a:lstStyle/>
          <a:p>
            <a:fld id="{1E965063-FEE3-F14D-A3E9-6BD3EB60B2A5}" type="slidenum">
              <a:rPr lang="nl-NL" noProof="0" smtClean="0"/>
              <a:pPr/>
              <a:t>‹nr.›</a:t>
            </a:fld>
            <a:endParaRPr lang="nl-NL" noProof="0"/>
          </a:p>
        </p:txBody>
      </p:sp>
      <p:sp>
        <p:nvSpPr>
          <p:cNvPr id="9" name="Title 8">
            <a:extLst>
              <a:ext uri="{FF2B5EF4-FFF2-40B4-BE49-F238E27FC236}">
                <a16:creationId xmlns:a16="http://schemas.microsoft.com/office/drawing/2014/main" id="{01D4A1B5-DD96-46BB-83EE-E146745B5705}"/>
              </a:ext>
            </a:extLst>
          </p:cNvPr>
          <p:cNvSpPr>
            <a:spLocks noGrp="1"/>
          </p:cNvSpPr>
          <p:nvPr>
            <p:ph type="title"/>
          </p:nvPr>
        </p:nvSpPr>
        <p:spPr/>
        <p:txBody>
          <a:bodyPr/>
          <a:lstStyle/>
          <a:p>
            <a:r>
              <a:rPr lang="en-US" noProof="0"/>
              <a:t>Click to edit Master title style</a:t>
            </a:r>
            <a:endParaRPr lang="nl-NL" noProof="0"/>
          </a:p>
        </p:txBody>
      </p:sp>
      <p:sp>
        <p:nvSpPr>
          <p:cNvPr id="10" name="Content Placeholder 3">
            <a:extLst>
              <a:ext uri="{FF2B5EF4-FFF2-40B4-BE49-F238E27FC236}">
                <a16:creationId xmlns:a16="http://schemas.microsoft.com/office/drawing/2014/main" id="{711EBFE0-4D64-4885-B004-4732219E7051}"/>
              </a:ext>
            </a:extLst>
          </p:cNvPr>
          <p:cNvSpPr>
            <a:spLocks noGrp="1"/>
          </p:cNvSpPr>
          <p:nvPr>
            <p:ph sz="quarter" idx="23"/>
          </p:nvPr>
        </p:nvSpPr>
        <p:spPr>
          <a:xfrm>
            <a:off x="288000" y="1667935"/>
            <a:ext cx="5232067" cy="4523317"/>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1" name="Content Placeholder 3">
            <a:extLst>
              <a:ext uri="{FF2B5EF4-FFF2-40B4-BE49-F238E27FC236}">
                <a16:creationId xmlns:a16="http://schemas.microsoft.com/office/drawing/2014/main" id="{6E48CB02-EFE1-49CA-8CD9-FCAFA938A1B6}"/>
              </a:ext>
            </a:extLst>
          </p:cNvPr>
          <p:cNvSpPr>
            <a:spLocks noGrp="1"/>
          </p:cNvSpPr>
          <p:nvPr>
            <p:ph sz="quarter" idx="24"/>
          </p:nvPr>
        </p:nvSpPr>
        <p:spPr>
          <a:xfrm>
            <a:off x="6239933" y="1667935"/>
            <a:ext cx="5232067" cy="4523317"/>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2" name="Text Placeholder 2">
            <a:extLst>
              <a:ext uri="{FF2B5EF4-FFF2-40B4-BE49-F238E27FC236}">
                <a16:creationId xmlns:a16="http://schemas.microsoft.com/office/drawing/2014/main" id="{3BA61AE5-A06B-4867-80FF-C31AC0AA3CDF}"/>
              </a:ext>
            </a:extLst>
          </p:cNvPr>
          <p:cNvSpPr>
            <a:spLocks noGrp="1"/>
          </p:cNvSpPr>
          <p:nvPr>
            <p:ph type="body" idx="17" hasCustomPrompt="1"/>
          </p:nvPr>
        </p:nvSpPr>
        <p:spPr>
          <a:xfrm>
            <a:off x="287999" y="6480000"/>
            <a:ext cx="8832000" cy="192000"/>
          </a:xfrm>
        </p:spPr>
        <p:txBody>
          <a:bodyPr rIns="108000" anchor="b" anchorCtr="0"/>
          <a:lstStyle>
            <a:lvl1pPr marL="0" indent="0">
              <a:buNone/>
              <a:defRPr sz="1067" b="0">
                <a:solidFill>
                  <a:schemeClr val="accent1"/>
                </a:solidFill>
              </a:defRPr>
            </a:lvl1pPr>
            <a:lvl2pPr marL="457182" indent="0">
              <a:buNone/>
              <a:defRPr sz="2000" b="1"/>
            </a:lvl2pPr>
            <a:lvl3pPr marL="914360" indent="0">
              <a:buNone/>
              <a:defRPr sz="1800" b="1"/>
            </a:lvl3pPr>
            <a:lvl4pPr marL="1371540" indent="0">
              <a:buNone/>
              <a:defRPr sz="1600" b="1"/>
            </a:lvl4pPr>
            <a:lvl5pPr marL="1828721" indent="0">
              <a:buNone/>
              <a:defRPr sz="1600" b="1"/>
            </a:lvl5pPr>
            <a:lvl6pPr marL="2285902" indent="0">
              <a:buNone/>
              <a:defRPr sz="1600" b="1"/>
            </a:lvl6pPr>
            <a:lvl7pPr marL="2743081" indent="0">
              <a:buNone/>
              <a:defRPr sz="1600" b="1"/>
            </a:lvl7pPr>
            <a:lvl8pPr marL="3200261" indent="0">
              <a:buNone/>
              <a:defRPr sz="1600" b="1"/>
            </a:lvl8pPr>
            <a:lvl9pPr marL="3657442" indent="0">
              <a:buNone/>
              <a:defRPr sz="1600" b="1"/>
            </a:lvl9pPr>
          </a:lstStyle>
          <a:p>
            <a:pPr lvl="0"/>
            <a:r>
              <a:rPr lang="en-GB" noProof="0"/>
              <a:t>Insert notes or sources here or leave blank</a:t>
            </a:r>
          </a:p>
        </p:txBody>
      </p:sp>
      <p:sp>
        <p:nvSpPr>
          <p:cNvPr id="13" name="Footer Placeholder 9">
            <a:extLst>
              <a:ext uri="{FF2B5EF4-FFF2-40B4-BE49-F238E27FC236}">
                <a16:creationId xmlns:a16="http://schemas.microsoft.com/office/drawing/2014/main" id="{286751DB-5242-65B0-3BC5-A4416FB2720E}"/>
              </a:ext>
            </a:extLst>
          </p:cNvPr>
          <p:cNvSpPr>
            <a:spLocks noGrp="1"/>
          </p:cNvSpPr>
          <p:nvPr>
            <p:ph type="ftr" sz="quarter" idx="11"/>
            <p:custDataLst>
              <p:tags r:id="rId1"/>
            </p:custDataLst>
          </p:nvPr>
        </p:nvSpPr>
        <p:spPr>
          <a:xfrm>
            <a:off x="1536000" y="229763"/>
            <a:ext cx="7200000" cy="288000"/>
          </a:xfrm>
        </p:spPr>
        <p:txBody>
          <a:bodyPr/>
          <a:lstStyle/>
          <a:p>
            <a:r>
              <a:rPr lang="en-US" noProof="0"/>
              <a:t>https://www.weforum.org/press/2020/01/half-of-world-s-gdp-moderately-or-highly-dependent-on-nature-says-new-report/</a:t>
            </a:r>
            <a:endParaRPr lang="en-GB" noProof="0"/>
          </a:p>
        </p:txBody>
      </p:sp>
      <p:sp>
        <p:nvSpPr>
          <p:cNvPr id="14" name="Date Placeholder 8">
            <a:extLst>
              <a:ext uri="{FF2B5EF4-FFF2-40B4-BE49-F238E27FC236}">
                <a16:creationId xmlns:a16="http://schemas.microsoft.com/office/drawing/2014/main" id="{0D0F640E-319B-A333-652E-2CF64F21A86B}"/>
              </a:ext>
            </a:extLst>
          </p:cNvPr>
          <p:cNvSpPr>
            <a:spLocks noGrp="1"/>
          </p:cNvSpPr>
          <p:nvPr>
            <p:ph type="dt" sz="half" idx="10"/>
            <p:custDataLst>
              <p:tags r:id="rId2"/>
            </p:custDataLst>
          </p:nvPr>
        </p:nvSpPr>
        <p:spPr>
          <a:xfrm>
            <a:off x="9888000" y="302643"/>
            <a:ext cx="2016000" cy="192000"/>
          </a:xfrm>
        </p:spPr>
        <p:txBody>
          <a:bodyPr/>
          <a:lstStyle/>
          <a:p>
            <a:r>
              <a:rPr lang="en-US"/>
              <a:t>2e kwartaal 2023</a:t>
            </a:r>
            <a:endParaRPr lang="en-GB" noProof="0"/>
          </a:p>
        </p:txBody>
      </p:sp>
    </p:spTree>
    <p:extLst>
      <p:ext uri="{BB962C8B-B14F-4D97-AF65-F5344CB8AC3E}">
        <p14:creationId xmlns:p14="http://schemas.microsoft.com/office/powerpoint/2010/main" val="112011382"/>
      </p:ext>
    </p:extLst>
  </p:cSld>
  <p:clrMapOvr>
    <a:masterClrMapping/>
  </p:clrMapOvr>
  <p:hf hdr="0" dt="0"/>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Two Comparison">
    <p:spTree>
      <p:nvGrpSpPr>
        <p:cNvPr id="1" name=""/>
        <p:cNvGrpSpPr/>
        <p:nvPr/>
      </p:nvGrpSpPr>
      <p:grpSpPr>
        <a:xfrm>
          <a:off x="0" y="0"/>
          <a:ext cx="0" cy="0"/>
          <a:chOff x="0" y="0"/>
          <a:chExt cx="0" cy="0"/>
        </a:xfrm>
      </p:grpSpPr>
      <p:sp>
        <p:nvSpPr>
          <p:cNvPr id="13" name="Text Placeholder 2">
            <a:extLst>
              <a:ext uri="{FF2B5EF4-FFF2-40B4-BE49-F238E27FC236}">
                <a16:creationId xmlns:a16="http://schemas.microsoft.com/office/drawing/2014/main" id="{415050B6-7FA9-4B25-B23D-B0BFFDF7DE14}"/>
              </a:ext>
            </a:extLst>
          </p:cNvPr>
          <p:cNvSpPr>
            <a:spLocks noGrp="1"/>
          </p:cNvSpPr>
          <p:nvPr>
            <p:ph type="body" idx="17" hasCustomPrompt="1"/>
          </p:nvPr>
        </p:nvSpPr>
        <p:spPr>
          <a:xfrm>
            <a:off x="287999" y="6480000"/>
            <a:ext cx="8832000" cy="192000"/>
          </a:xfrm>
        </p:spPr>
        <p:txBody>
          <a:bodyPr rIns="108000" anchor="b" anchorCtr="0"/>
          <a:lstStyle>
            <a:lvl1pPr marL="0" indent="0">
              <a:buNone/>
              <a:defRPr sz="1067" b="0">
                <a:solidFill>
                  <a:schemeClr val="accent1"/>
                </a:solidFill>
              </a:defRPr>
            </a:lvl1pPr>
            <a:lvl2pPr marL="457182" indent="0">
              <a:buNone/>
              <a:defRPr sz="2000" b="1"/>
            </a:lvl2pPr>
            <a:lvl3pPr marL="914360" indent="0">
              <a:buNone/>
              <a:defRPr sz="1800" b="1"/>
            </a:lvl3pPr>
            <a:lvl4pPr marL="1371540" indent="0">
              <a:buNone/>
              <a:defRPr sz="1600" b="1"/>
            </a:lvl4pPr>
            <a:lvl5pPr marL="1828721" indent="0">
              <a:buNone/>
              <a:defRPr sz="1600" b="1"/>
            </a:lvl5pPr>
            <a:lvl6pPr marL="2285902" indent="0">
              <a:buNone/>
              <a:defRPr sz="1600" b="1"/>
            </a:lvl6pPr>
            <a:lvl7pPr marL="2743081" indent="0">
              <a:buNone/>
              <a:defRPr sz="1600" b="1"/>
            </a:lvl7pPr>
            <a:lvl8pPr marL="3200261" indent="0">
              <a:buNone/>
              <a:defRPr sz="1600" b="1"/>
            </a:lvl8pPr>
            <a:lvl9pPr marL="3657442" indent="0">
              <a:buNone/>
              <a:defRPr sz="1600" b="1"/>
            </a:lvl9pPr>
          </a:lstStyle>
          <a:p>
            <a:pPr lvl="0"/>
            <a:r>
              <a:rPr lang="en-GB" noProof="0"/>
              <a:t>Insert notes or sources here or leave blank</a:t>
            </a:r>
          </a:p>
        </p:txBody>
      </p:sp>
      <p:sp>
        <p:nvSpPr>
          <p:cNvPr id="8" name="Slide Number Placeholder 7">
            <a:extLst>
              <a:ext uri="{FF2B5EF4-FFF2-40B4-BE49-F238E27FC236}">
                <a16:creationId xmlns:a16="http://schemas.microsoft.com/office/drawing/2014/main" id="{5CE1C637-AD57-4212-8B7E-BB1185C8AC64}"/>
              </a:ext>
            </a:extLst>
          </p:cNvPr>
          <p:cNvSpPr>
            <a:spLocks noGrp="1"/>
          </p:cNvSpPr>
          <p:nvPr>
            <p:ph type="sldNum" sz="quarter" idx="20"/>
          </p:nvPr>
        </p:nvSpPr>
        <p:spPr/>
        <p:txBody>
          <a:bodyPr/>
          <a:lstStyle/>
          <a:p>
            <a:fld id="{1E965063-FEE3-F14D-A3E9-6BD3EB60B2A5}" type="slidenum">
              <a:rPr lang="en-GB" smtClean="0"/>
              <a:pPr/>
              <a:t>‹nr.›</a:t>
            </a:fld>
            <a:endParaRPr lang="en-GB"/>
          </a:p>
        </p:txBody>
      </p:sp>
      <p:sp>
        <p:nvSpPr>
          <p:cNvPr id="12" name="Text Placeholder 2">
            <a:extLst>
              <a:ext uri="{FF2B5EF4-FFF2-40B4-BE49-F238E27FC236}">
                <a16:creationId xmlns:a16="http://schemas.microsoft.com/office/drawing/2014/main" id="{DA99ED53-F141-420F-8E92-7927A2960BEF}"/>
              </a:ext>
            </a:extLst>
          </p:cNvPr>
          <p:cNvSpPr>
            <a:spLocks noGrp="1"/>
          </p:cNvSpPr>
          <p:nvPr>
            <p:ph type="body" idx="13" hasCustomPrompt="1"/>
          </p:nvPr>
        </p:nvSpPr>
        <p:spPr>
          <a:xfrm>
            <a:off x="287999" y="1668640"/>
            <a:ext cx="5232000" cy="672000"/>
          </a:xfrm>
        </p:spPr>
        <p:txBody>
          <a:bodyPr anchor="t" anchorCtr="0"/>
          <a:lstStyle>
            <a:lvl1pPr marL="0" indent="0">
              <a:buNone/>
              <a:defRPr sz="2133" b="0">
                <a:solidFill>
                  <a:schemeClr val="tx2"/>
                </a:solidFill>
              </a:defRPr>
            </a:lvl1pPr>
            <a:lvl2pPr marL="457182" indent="0">
              <a:buNone/>
              <a:defRPr sz="2000" b="1"/>
            </a:lvl2pPr>
            <a:lvl3pPr marL="914360" indent="0">
              <a:buNone/>
              <a:defRPr sz="1800" b="1"/>
            </a:lvl3pPr>
            <a:lvl4pPr marL="1371540" indent="0">
              <a:buNone/>
              <a:defRPr sz="1600" b="1"/>
            </a:lvl4pPr>
            <a:lvl5pPr marL="1828721" indent="0">
              <a:buNone/>
              <a:defRPr sz="1600" b="1"/>
            </a:lvl5pPr>
            <a:lvl6pPr marL="2285902" indent="0">
              <a:buNone/>
              <a:defRPr sz="1600" b="1"/>
            </a:lvl6pPr>
            <a:lvl7pPr marL="2743081" indent="0">
              <a:buNone/>
              <a:defRPr sz="1600" b="1"/>
            </a:lvl7pPr>
            <a:lvl8pPr marL="3200261" indent="0">
              <a:buNone/>
              <a:defRPr sz="1600" b="1"/>
            </a:lvl8pPr>
            <a:lvl9pPr marL="3657442" indent="0">
              <a:buNone/>
              <a:defRPr sz="1600" b="1"/>
            </a:lvl9pPr>
          </a:lstStyle>
          <a:p>
            <a:pPr lvl="0"/>
            <a:r>
              <a:rPr lang="nl-NL" noProof="0"/>
              <a:t>Click to edit the Subtitle</a:t>
            </a:r>
          </a:p>
        </p:txBody>
      </p:sp>
      <p:sp>
        <p:nvSpPr>
          <p:cNvPr id="14" name="Text Placeholder 2">
            <a:extLst>
              <a:ext uri="{FF2B5EF4-FFF2-40B4-BE49-F238E27FC236}">
                <a16:creationId xmlns:a16="http://schemas.microsoft.com/office/drawing/2014/main" id="{2F7ADE6E-8493-46A3-A1F8-3BA987A861D5}"/>
              </a:ext>
            </a:extLst>
          </p:cNvPr>
          <p:cNvSpPr>
            <a:spLocks noGrp="1"/>
          </p:cNvSpPr>
          <p:nvPr>
            <p:ph type="body" idx="16" hasCustomPrompt="1"/>
          </p:nvPr>
        </p:nvSpPr>
        <p:spPr>
          <a:xfrm>
            <a:off x="6240007" y="1668640"/>
            <a:ext cx="5232000" cy="672000"/>
          </a:xfrm>
        </p:spPr>
        <p:txBody>
          <a:bodyPr anchor="t" anchorCtr="0"/>
          <a:lstStyle>
            <a:lvl1pPr marL="0" indent="0">
              <a:buNone/>
              <a:defRPr sz="2133" b="0">
                <a:solidFill>
                  <a:schemeClr val="tx2"/>
                </a:solidFill>
              </a:defRPr>
            </a:lvl1pPr>
            <a:lvl2pPr marL="457182" indent="0">
              <a:buNone/>
              <a:defRPr sz="2000" b="1"/>
            </a:lvl2pPr>
            <a:lvl3pPr marL="914360" indent="0">
              <a:buNone/>
              <a:defRPr sz="1800" b="1"/>
            </a:lvl3pPr>
            <a:lvl4pPr marL="1371540" indent="0">
              <a:buNone/>
              <a:defRPr sz="1600" b="1"/>
            </a:lvl4pPr>
            <a:lvl5pPr marL="1828721" indent="0">
              <a:buNone/>
              <a:defRPr sz="1600" b="1"/>
            </a:lvl5pPr>
            <a:lvl6pPr marL="2285902" indent="0">
              <a:buNone/>
              <a:defRPr sz="1600" b="1"/>
            </a:lvl6pPr>
            <a:lvl7pPr marL="2743081" indent="0">
              <a:buNone/>
              <a:defRPr sz="1600" b="1"/>
            </a:lvl7pPr>
            <a:lvl8pPr marL="3200261" indent="0">
              <a:buNone/>
              <a:defRPr sz="1600" b="1"/>
            </a:lvl8pPr>
            <a:lvl9pPr marL="3657442" indent="0">
              <a:buNone/>
              <a:defRPr sz="1600" b="1"/>
            </a:lvl9pPr>
          </a:lstStyle>
          <a:p>
            <a:pPr lvl="0"/>
            <a:r>
              <a:rPr lang="nl-NL" noProof="0"/>
              <a:t>Click to edit the Subtitle</a:t>
            </a:r>
          </a:p>
        </p:txBody>
      </p:sp>
      <p:sp>
        <p:nvSpPr>
          <p:cNvPr id="3" name="Title 2">
            <a:extLst>
              <a:ext uri="{FF2B5EF4-FFF2-40B4-BE49-F238E27FC236}">
                <a16:creationId xmlns:a16="http://schemas.microsoft.com/office/drawing/2014/main" id="{77136BA5-2D86-48BF-921B-401A5823A057}"/>
              </a:ext>
            </a:extLst>
          </p:cNvPr>
          <p:cNvSpPr>
            <a:spLocks noGrp="1"/>
          </p:cNvSpPr>
          <p:nvPr>
            <p:ph type="title"/>
          </p:nvPr>
        </p:nvSpPr>
        <p:spPr/>
        <p:txBody>
          <a:bodyPr/>
          <a:lstStyle/>
          <a:p>
            <a:r>
              <a:rPr lang="en-US" noProof="0"/>
              <a:t>Click to edit Master title style</a:t>
            </a:r>
            <a:endParaRPr lang="nl-NL" noProof="0"/>
          </a:p>
        </p:txBody>
      </p:sp>
      <p:sp>
        <p:nvSpPr>
          <p:cNvPr id="15" name="Content Placeholder 6">
            <a:extLst>
              <a:ext uri="{FF2B5EF4-FFF2-40B4-BE49-F238E27FC236}">
                <a16:creationId xmlns:a16="http://schemas.microsoft.com/office/drawing/2014/main" id="{D0F901EE-D684-4450-8311-B67E4AC714C8}"/>
              </a:ext>
            </a:extLst>
          </p:cNvPr>
          <p:cNvSpPr>
            <a:spLocks noGrp="1"/>
          </p:cNvSpPr>
          <p:nvPr>
            <p:ph sz="quarter" idx="23"/>
          </p:nvPr>
        </p:nvSpPr>
        <p:spPr>
          <a:xfrm>
            <a:off x="288000" y="2488879"/>
            <a:ext cx="5232400" cy="3840000"/>
          </a:xfrm>
        </p:spPr>
        <p:txBody>
          <a:bodyPr/>
          <a:lstStyle>
            <a:lvl1pPr>
              <a:defRPr>
                <a:solidFill>
                  <a:schemeClr val="accent1"/>
                </a:solidFill>
              </a:defRPr>
            </a:lvl1pPr>
            <a:lvl2pPr marL="143992" indent="-143992">
              <a:buClr>
                <a:schemeClr val="tx2"/>
              </a:buClr>
              <a:buFont typeface="Arial" panose="020B0604020202020204" pitchFamily="34" charset="0"/>
              <a:buChar char="•"/>
              <a:defRPr sz="1867">
                <a:solidFill>
                  <a:schemeClr val="accent1"/>
                </a:solidFill>
              </a:defRPr>
            </a:lvl2pPr>
            <a:lvl3pPr marL="287986" indent="-143992">
              <a:buClr>
                <a:schemeClr val="accent1"/>
              </a:buClr>
              <a:buFont typeface="Arial" panose="020B0604020202020204" pitchFamily="34" charset="0"/>
              <a:buChar char="–"/>
              <a:defRPr>
                <a:solidFill>
                  <a:schemeClr val="accent1"/>
                </a:solidFill>
              </a:defRPr>
            </a:lvl3pPr>
            <a:lvl4pPr marL="431979" indent="-143992">
              <a:buClr>
                <a:schemeClr val="accent5"/>
              </a:buClr>
              <a:buFont typeface="Arial" panose="020B0604020202020204" pitchFamily="34" charset="0"/>
              <a:buChar char="•"/>
              <a:defRPr>
                <a:solidFill>
                  <a:schemeClr val="accent1"/>
                </a:solidFill>
              </a:defRPr>
            </a:lvl4pPr>
            <a:lvl5pPr marL="575972">
              <a:buClr>
                <a:schemeClr val="tx2"/>
              </a:buClr>
              <a:defRPr>
                <a:solidFill>
                  <a:schemeClr val="accent1"/>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nl-NL" noProof="0"/>
          </a:p>
        </p:txBody>
      </p:sp>
      <p:sp>
        <p:nvSpPr>
          <p:cNvPr id="11" name="Content Placeholder 6">
            <a:extLst>
              <a:ext uri="{FF2B5EF4-FFF2-40B4-BE49-F238E27FC236}">
                <a16:creationId xmlns:a16="http://schemas.microsoft.com/office/drawing/2014/main" id="{4D98E9F9-C37C-41D4-8849-526094FADFCE}"/>
              </a:ext>
            </a:extLst>
          </p:cNvPr>
          <p:cNvSpPr>
            <a:spLocks noGrp="1"/>
          </p:cNvSpPr>
          <p:nvPr>
            <p:ph sz="quarter" idx="25"/>
          </p:nvPr>
        </p:nvSpPr>
        <p:spPr>
          <a:xfrm>
            <a:off x="6239600" y="2488879"/>
            <a:ext cx="5232400" cy="3840000"/>
          </a:xfrm>
        </p:spPr>
        <p:txBody>
          <a:bodyPr/>
          <a:lstStyle>
            <a:lvl1pPr>
              <a:defRPr>
                <a:solidFill>
                  <a:schemeClr val="accent1"/>
                </a:solidFill>
              </a:defRPr>
            </a:lvl1pPr>
            <a:lvl2pPr marL="143992" indent="-143992">
              <a:buClr>
                <a:schemeClr val="tx2"/>
              </a:buClr>
              <a:buFont typeface="Arial" panose="020B0604020202020204" pitchFamily="34" charset="0"/>
              <a:buChar char="•"/>
              <a:defRPr sz="1867">
                <a:solidFill>
                  <a:schemeClr val="accent1"/>
                </a:solidFill>
              </a:defRPr>
            </a:lvl2pPr>
            <a:lvl3pPr marL="287986" indent="-143992">
              <a:buClr>
                <a:schemeClr val="accent1"/>
              </a:buClr>
              <a:buFont typeface="Arial" panose="020B0604020202020204" pitchFamily="34" charset="0"/>
              <a:buChar char="–"/>
              <a:defRPr>
                <a:solidFill>
                  <a:schemeClr val="accent1"/>
                </a:solidFill>
              </a:defRPr>
            </a:lvl3pPr>
            <a:lvl4pPr marL="431979" indent="-143992">
              <a:buClr>
                <a:schemeClr val="accent5"/>
              </a:buClr>
              <a:buFont typeface="Arial" panose="020B0604020202020204" pitchFamily="34" charset="0"/>
              <a:buChar char="•"/>
              <a:defRPr>
                <a:solidFill>
                  <a:schemeClr val="accent1"/>
                </a:solidFill>
              </a:defRPr>
            </a:lvl4pPr>
            <a:lvl5pPr marL="575972">
              <a:buClr>
                <a:schemeClr val="tx2"/>
              </a:buClr>
              <a:defRPr>
                <a:solidFill>
                  <a:schemeClr val="accent1"/>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nl-NL" noProof="0"/>
          </a:p>
        </p:txBody>
      </p:sp>
      <p:sp>
        <p:nvSpPr>
          <p:cNvPr id="16" name="Footer Placeholder 9">
            <a:extLst>
              <a:ext uri="{FF2B5EF4-FFF2-40B4-BE49-F238E27FC236}">
                <a16:creationId xmlns:a16="http://schemas.microsoft.com/office/drawing/2014/main" id="{9BB06456-5CDE-AFD4-9547-3A0E9E1E59E1}"/>
              </a:ext>
            </a:extLst>
          </p:cNvPr>
          <p:cNvSpPr>
            <a:spLocks noGrp="1"/>
          </p:cNvSpPr>
          <p:nvPr>
            <p:ph type="ftr" sz="quarter" idx="11"/>
            <p:custDataLst>
              <p:tags r:id="rId1"/>
            </p:custDataLst>
          </p:nvPr>
        </p:nvSpPr>
        <p:spPr>
          <a:xfrm>
            <a:off x="1536000" y="229763"/>
            <a:ext cx="7200000" cy="288000"/>
          </a:xfrm>
        </p:spPr>
        <p:txBody>
          <a:bodyPr/>
          <a:lstStyle/>
          <a:p>
            <a:r>
              <a:rPr lang="en-US" noProof="0"/>
              <a:t>https://www.weforum.org/press/2020/01/half-of-world-s-gdp-moderately-or-highly-dependent-on-nature-says-new-report/</a:t>
            </a:r>
            <a:endParaRPr lang="en-GB" noProof="0"/>
          </a:p>
        </p:txBody>
      </p:sp>
      <p:sp>
        <p:nvSpPr>
          <p:cNvPr id="17" name="Date Placeholder 8">
            <a:extLst>
              <a:ext uri="{FF2B5EF4-FFF2-40B4-BE49-F238E27FC236}">
                <a16:creationId xmlns:a16="http://schemas.microsoft.com/office/drawing/2014/main" id="{5C0D3073-646C-68DF-8918-1B406CD47816}"/>
              </a:ext>
            </a:extLst>
          </p:cNvPr>
          <p:cNvSpPr>
            <a:spLocks noGrp="1"/>
          </p:cNvSpPr>
          <p:nvPr>
            <p:ph type="dt" sz="half" idx="10"/>
            <p:custDataLst>
              <p:tags r:id="rId2"/>
            </p:custDataLst>
          </p:nvPr>
        </p:nvSpPr>
        <p:spPr>
          <a:xfrm>
            <a:off x="9888000" y="302643"/>
            <a:ext cx="2016000" cy="192000"/>
          </a:xfrm>
        </p:spPr>
        <p:txBody>
          <a:bodyPr/>
          <a:lstStyle/>
          <a:p>
            <a:r>
              <a:rPr lang="en-US"/>
              <a:t>2e kwartaal 2023</a:t>
            </a:r>
            <a:endParaRPr lang="en-GB" noProof="0"/>
          </a:p>
        </p:txBody>
      </p:sp>
    </p:spTree>
    <p:extLst>
      <p:ext uri="{BB962C8B-B14F-4D97-AF65-F5344CB8AC3E}">
        <p14:creationId xmlns:p14="http://schemas.microsoft.com/office/powerpoint/2010/main" val="3858365475"/>
      </p:ext>
    </p:extLst>
  </p:cSld>
  <p:clrMapOvr>
    <a:masterClrMapping/>
  </p:clrMapOvr>
  <p:hf hdr="0" dt="0"/>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sp>
        <p:nvSpPr>
          <p:cNvPr id="2" name="ctsLYN" hidden="1">
            <a:extLst>
              <a:ext uri="{FF2B5EF4-FFF2-40B4-BE49-F238E27FC236}">
                <a16:creationId xmlns:a16="http://schemas.microsoft.com/office/drawing/2014/main" id="{B3F126DA-E4EC-4D06-A6CF-78038F959346}"/>
              </a:ext>
            </a:extLst>
          </p:cNvPr>
          <p:cNvSpPr/>
          <p:nvPr/>
        </p:nvSpPr>
        <p:spPr>
          <a:xfrm>
            <a:off x="0" y="0"/>
            <a:ext cx="0" cy="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48977" tIns="48977" rIns="48977" bIns="48977" rtlCol="0" anchor="ctr"/>
          <a:lstStyle/>
          <a:p>
            <a:pPr algn="ctr"/>
            <a:r>
              <a:rPr lang="nl-NL" sz="1277">
                <a:solidFill>
                  <a:schemeClr val="tx1"/>
                </a:solidFill>
              </a:rPr>
              <a:t>Three Content</a:t>
            </a:r>
          </a:p>
        </p:txBody>
      </p:sp>
      <p:sp>
        <p:nvSpPr>
          <p:cNvPr id="6" name="Slide Number Placeholder 5">
            <a:extLst>
              <a:ext uri="{FF2B5EF4-FFF2-40B4-BE49-F238E27FC236}">
                <a16:creationId xmlns:a16="http://schemas.microsoft.com/office/drawing/2014/main" id="{D56E0150-8AD6-43F3-BC12-B165DF555F6C}"/>
              </a:ext>
            </a:extLst>
          </p:cNvPr>
          <p:cNvSpPr>
            <a:spLocks noGrp="1"/>
          </p:cNvSpPr>
          <p:nvPr>
            <p:ph type="sldNum" sz="quarter" idx="28"/>
          </p:nvPr>
        </p:nvSpPr>
        <p:spPr/>
        <p:txBody>
          <a:bodyPr/>
          <a:lstStyle/>
          <a:p>
            <a:fld id="{1E965063-FEE3-F14D-A3E9-6BD3EB60B2A5}" type="slidenum">
              <a:rPr lang="en-GB" noProof="0" smtClean="0"/>
              <a:pPr/>
              <a:t>‹nr.›</a:t>
            </a:fld>
            <a:endParaRPr lang="en-GB" noProof="0"/>
          </a:p>
        </p:txBody>
      </p:sp>
      <p:sp>
        <p:nvSpPr>
          <p:cNvPr id="14" name="ctsLYN" hidden="1">
            <a:extLst>
              <a:ext uri="{FF2B5EF4-FFF2-40B4-BE49-F238E27FC236}">
                <a16:creationId xmlns:a16="http://schemas.microsoft.com/office/drawing/2014/main" id="{E11C99A5-3B6E-4319-9E93-11F9C5A0D5E6}"/>
              </a:ext>
            </a:extLst>
          </p:cNvPr>
          <p:cNvSpPr/>
          <p:nvPr/>
        </p:nvSpPr>
        <p:spPr>
          <a:xfrm>
            <a:off x="0" y="0"/>
            <a:ext cx="0" cy="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48977" tIns="48977" rIns="48977" bIns="48977" rtlCol="0" anchor="ctr"/>
          <a:lstStyle/>
          <a:p>
            <a:pPr algn="ctr"/>
            <a:r>
              <a:rPr lang="nl-NL" sz="1277">
                <a:solidFill>
                  <a:schemeClr val="tx1"/>
                </a:solidFill>
              </a:rPr>
              <a:t>Three Content</a:t>
            </a:r>
          </a:p>
        </p:txBody>
      </p:sp>
      <p:sp>
        <p:nvSpPr>
          <p:cNvPr id="5" name="Title 4">
            <a:extLst>
              <a:ext uri="{FF2B5EF4-FFF2-40B4-BE49-F238E27FC236}">
                <a16:creationId xmlns:a16="http://schemas.microsoft.com/office/drawing/2014/main" id="{29D6079C-6D41-4B93-A37E-CC9BA9B9CF2D}"/>
              </a:ext>
            </a:extLst>
          </p:cNvPr>
          <p:cNvSpPr>
            <a:spLocks noGrp="1"/>
          </p:cNvSpPr>
          <p:nvPr>
            <p:ph type="title"/>
          </p:nvPr>
        </p:nvSpPr>
        <p:spPr/>
        <p:txBody>
          <a:bodyPr/>
          <a:lstStyle/>
          <a:p>
            <a:r>
              <a:rPr lang="en-US" noProof="0"/>
              <a:t>Click to edit Master title style</a:t>
            </a:r>
            <a:endParaRPr lang="nl-NL" noProof="0"/>
          </a:p>
        </p:txBody>
      </p:sp>
      <p:sp>
        <p:nvSpPr>
          <p:cNvPr id="9" name="Content Placeholder 8">
            <a:extLst>
              <a:ext uri="{FF2B5EF4-FFF2-40B4-BE49-F238E27FC236}">
                <a16:creationId xmlns:a16="http://schemas.microsoft.com/office/drawing/2014/main" id="{2B4A81A8-58AF-45BB-BFF0-F7921D34E386}"/>
              </a:ext>
            </a:extLst>
          </p:cNvPr>
          <p:cNvSpPr>
            <a:spLocks noGrp="1"/>
          </p:cNvSpPr>
          <p:nvPr>
            <p:ph sz="quarter" idx="30"/>
          </p:nvPr>
        </p:nvSpPr>
        <p:spPr>
          <a:xfrm>
            <a:off x="287867" y="1670402"/>
            <a:ext cx="3541184" cy="4616449"/>
          </a:xfrm>
        </p:spPr>
        <p:txBody>
          <a:bodyPr/>
          <a:lstStyle>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vl6pPr>
              <a:defRPr>
                <a:solidFill>
                  <a:schemeClr val="accent1"/>
                </a:solidFill>
              </a:defRPr>
            </a:lvl6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nl-NL" noProof="0"/>
          </a:p>
        </p:txBody>
      </p:sp>
      <p:sp>
        <p:nvSpPr>
          <p:cNvPr id="15" name="Content Placeholder 8">
            <a:extLst>
              <a:ext uri="{FF2B5EF4-FFF2-40B4-BE49-F238E27FC236}">
                <a16:creationId xmlns:a16="http://schemas.microsoft.com/office/drawing/2014/main" id="{30AB48CB-F3B7-4FE0-8E83-D6180529661F}"/>
              </a:ext>
            </a:extLst>
          </p:cNvPr>
          <p:cNvSpPr>
            <a:spLocks noGrp="1"/>
          </p:cNvSpPr>
          <p:nvPr>
            <p:ph sz="quarter" idx="31"/>
          </p:nvPr>
        </p:nvSpPr>
        <p:spPr>
          <a:xfrm>
            <a:off x="7930816" y="1670402"/>
            <a:ext cx="3541184" cy="4616449"/>
          </a:xfrm>
        </p:spPr>
        <p:txBody>
          <a:bodyPr/>
          <a:lstStyle>
            <a:lvl5pPr>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nl-NL" noProof="0"/>
          </a:p>
        </p:txBody>
      </p:sp>
      <p:sp>
        <p:nvSpPr>
          <p:cNvPr id="16" name="Content Placeholder 8">
            <a:extLst>
              <a:ext uri="{FF2B5EF4-FFF2-40B4-BE49-F238E27FC236}">
                <a16:creationId xmlns:a16="http://schemas.microsoft.com/office/drawing/2014/main" id="{70C0177B-CB07-4F90-A2B2-10E1ADF3EC46}"/>
              </a:ext>
            </a:extLst>
          </p:cNvPr>
          <p:cNvSpPr>
            <a:spLocks noGrp="1"/>
          </p:cNvSpPr>
          <p:nvPr>
            <p:ph sz="quarter" idx="32"/>
          </p:nvPr>
        </p:nvSpPr>
        <p:spPr>
          <a:xfrm>
            <a:off x="4109409" y="1670402"/>
            <a:ext cx="3541184" cy="4616449"/>
          </a:xfrm>
        </p:spPr>
        <p:txBody>
          <a:bodyPr/>
          <a:lstStyle>
            <a:lvl5pPr>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nl-NL" noProof="0"/>
          </a:p>
        </p:txBody>
      </p:sp>
      <p:sp>
        <p:nvSpPr>
          <p:cNvPr id="13" name="ctsLYN" hidden="1">
            <a:extLst>
              <a:ext uri="{FF2B5EF4-FFF2-40B4-BE49-F238E27FC236}">
                <a16:creationId xmlns:a16="http://schemas.microsoft.com/office/drawing/2014/main" id="{5136453A-2983-47DF-9F07-821921ADFF92}"/>
              </a:ext>
            </a:extLst>
          </p:cNvPr>
          <p:cNvSpPr/>
          <p:nvPr userDrawn="1"/>
        </p:nvSpPr>
        <p:spPr>
          <a:xfrm>
            <a:off x="0" y="0"/>
            <a:ext cx="0" cy="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48977" tIns="48977" rIns="48977" bIns="48977" rtlCol="0" anchor="ctr"/>
          <a:lstStyle/>
          <a:p>
            <a:pPr algn="ctr"/>
            <a:r>
              <a:rPr lang="nl-NL" sz="1277">
                <a:solidFill>
                  <a:schemeClr val="tx1"/>
                </a:solidFill>
              </a:rPr>
              <a:t>Three Content</a:t>
            </a:r>
          </a:p>
        </p:txBody>
      </p:sp>
      <p:sp>
        <p:nvSpPr>
          <p:cNvPr id="17" name="Text Placeholder 2">
            <a:extLst>
              <a:ext uri="{FF2B5EF4-FFF2-40B4-BE49-F238E27FC236}">
                <a16:creationId xmlns:a16="http://schemas.microsoft.com/office/drawing/2014/main" id="{33C9DEC7-9DA9-4D16-BCF0-BF5C2C39E920}"/>
              </a:ext>
            </a:extLst>
          </p:cNvPr>
          <p:cNvSpPr>
            <a:spLocks noGrp="1"/>
          </p:cNvSpPr>
          <p:nvPr>
            <p:ph type="body" idx="17" hasCustomPrompt="1"/>
          </p:nvPr>
        </p:nvSpPr>
        <p:spPr>
          <a:xfrm>
            <a:off x="287999" y="6480000"/>
            <a:ext cx="8832000" cy="192000"/>
          </a:xfrm>
        </p:spPr>
        <p:txBody>
          <a:bodyPr rIns="108000" anchor="b" anchorCtr="0"/>
          <a:lstStyle>
            <a:lvl1pPr marL="0" indent="0">
              <a:buNone/>
              <a:defRPr sz="1067" b="0">
                <a:solidFill>
                  <a:schemeClr val="accent1"/>
                </a:solidFill>
              </a:defRPr>
            </a:lvl1pPr>
            <a:lvl2pPr marL="457182" indent="0">
              <a:buNone/>
              <a:defRPr sz="2000" b="1"/>
            </a:lvl2pPr>
            <a:lvl3pPr marL="914360" indent="0">
              <a:buNone/>
              <a:defRPr sz="1800" b="1"/>
            </a:lvl3pPr>
            <a:lvl4pPr marL="1371540" indent="0">
              <a:buNone/>
              <a:defRPr sz="1600" b="1"/>
            </a:lvl4pPr>
            <a:lvl5pPr marL="1828721" indent="0">
              <a:buNone/>
              <a:defRPr sz="1600" b="1"/>
            </a:lvl5pPr>
            <a:lvl6pPr marL="2285902" indent="0">
              <a:buNone/>
              <a:defRPr sz="1600" b="1"/>
            </a:lvl6pPr>
            <a:lvl7pPr marL="2743081" indent="0">
              <a:buNone/>
              <a:defRPr sz="1600" b="1"/>
            </a:lvl7pPr>
            <a:lvl8pPr marL="3200261" indent="0">
              <a:buNone/>
              <a:defRPr sz="1600" b="1"/>
            </a:lvl8pPr>
            <a:lvl9pPr marL="3657442" indent="0">
              <a:buNone/>
              <a:defRPr sz="1600" b="1"/>
            </a:lvl9pPr>
          </a:lstStyle>
          <a:p>
            <a:pPr lvl="0"/>
            <a:r>
              <a:rPr lang="en-GB" noProof="0"/>
              <a:t>Insert notes or sources here or leave blank</a:t>
            </a:r>
          </a:p>
        </p:txBody>
      </p:sp>
      <p:sp>
        <p:nvSpPr>
          <p:cNvPr id="18" name="Footer Placeholder 9">
            <a:extLst>
              <a:ext uri="{FF2B5EF4-FFF2-40B4-BE49-F238E27FC236}">
                <a16:creationId xmlns:a16="http://schemas.microsoft.com/office/drawing/2014/main" id="{739B1984-C957-65D3-F52E-D63F046F617C}"/>
              </a:ext>
            </a:extLst>
          </p:cNvPr>
          <p:cNvSpPr>
            <a:spLocks noGrp="1"/>
          </p:cNvSpPr>
          <p:nvPr>
            <p:ph type="ftr" sz="quarter" idx="11"/>
            <p:custDataLst>
              <p:tags r:id="rId1"/>
            </p:custDataLst>
          </p:nvPr>
        </p:nvSpPr>
        <p:spPr>
          <a:xfrm>
            <a:off x="1536000" y="229763"/>
            <a:ext cx="7200000" cy="288000"/>
          </a:xfrm>
        </p:spPr>
        <p:txBody>
          <a:bodyPr/>
          <a:lstStyle/>
          <a:p>
            <a:r>
              <a:rPr lang="en-US" noProof="0"/>
              <a:t>https://www.weforum.org/press/2020/01/half-of-world-s-gdp-moderately-or-highly-dependent-on-nature-says-new-report/</a:t>
            </a:r>
            <a:endParaRPr lang="en-GB" noProof="0"/>
          </a:p>
        </p:txBody>
      </p:sp>
      <p:sp>
        <p:nvSpPr>
          <p:cNvPr id="19" name="Date Placeholder 8">
            <a:extLst>
              <a:ext uri="{FF2B5EF4-FFF2-40B4-BE49-F238E27FC236}">
                <a16:creationId xmlns:a16="http://schemas.microsoft.com/office/drawing/2014/main" id="{9A71D3EA-49D2-015C-D8C4-53EB7922BE79}"/>
              </a:ext>
            </a:extLst>
          </p:cNvPr>
          <p:cNvSpPr>
            <a:spLocks noGrp="1"/>
          </p:cNvSpPr>
          <p:nvPr>
            <p:ph type="dt" sz="half" idx="10"/>
            <p:custDataLst>
              <p:tags r:id="rId2"/>
            </p:custDataLst>
          </p:nvPr>
        </p:nvSpPr>
        <p:spPr>
          <a:xfrm>
            <a:off x="9888000" y="302643"/>
            <a:ext cx="2016000" cy="192000"/>
          </a:xfrm>
        </p:spPr>
        <p:txBody>
          <a:bodyPr/>
          <a:lstStyle/>
          <a:p>
            <a:r>
              <a:rPr lang="en-US"/>
              <a:t>2e kwartaal 2023</a:t>
            </a:r>
            <a:endParaRPr lang="en-GB" noProof="0"/>
          </a:p>
        </p:txBody>
      </p:sp>
    </p:spTree>
    <p:extLst>
      <p:ext uri="{BB962C8B-B14F-4D97-AF65-F5344CB8AC3E}">
        <p14:creationId xmlns:p14="http://schemas.microsoft.com/office/powerpoint/2010/main" val="2962074947"/>
      </p:ext>
    </p:extLst>
  </p:cSld>
  <p:clrMapOvr>
    <a:masterClrMapping/>
  </p:clrMapOvr>
  <p:hf hd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3_Titeldia">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524000" y="4297072"/>
            <a:ext cx="9144000" cy="1655762"/>
          </a:xfrm>
        </p:spPr>
        <p:txBody>
          <a:bodyPr>
            <a:normAutofit/>
          </a:bodyPr>
          <a:lstStyle>
            <a:lvl1pPr marL="0" indent="0" algn="ctr">
              <a:buNone/>
              <a:defRPr sz="2000">
                <a:solidFill>
                  <a:srgbClr val="4C8C2B"/>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 om de ondertitelstijl van het model te bewerken</a:t>
            </a:r>
            <a:endParaRPr lang="en-US" dirty="0"/>
          </a:p>
        </p:txBody>
      </p:sp>
      <p:sp>
        <p:nvSpPr>
          <p:cNvPr id="7" name="Title Placeholder 1"/>
          <p:cNvSpPr>
            <a:spLocks noGrp="1"/>
          </p:cNvSpPr>
          <p:nvPr>
            <p:ph type="title" hasCustomPrompt="1"/>
          </p:nvPr>
        </p:nvSpPr>
        <p:spPr>
          <a:xfrm>
            <a:off x="1055440" y="3396848"/>
            <a:ext cx="10419816" cy="680224"/>
          </a:xfrm>
          <a:prstGeom prst="rect">
            <a:avLst/>
          </a:prstGeom>
        </p:spPr>
        <p:txBody>
          <a:bodyPr vert="horz" lIns="91440" tIns="45720" rIns="91440" bIns="45720" rtlCol="0" anchor="ctr">
            <a:noAutofit/>
          </a:bodyPr>
          <a:lstStyle>
            <a:lvl1pPr algn="ctr">
              <a:defRPr sz="4000"/>
            </a:lvl1pPr>
          </a:lstStyle>
          <a:p>
            <a:r>
              <a:rPr lang="nl-NL" dirty="0"/>
              <a:t>Klik om een titel te maken</a:t>
            </a:r>
            <a:endParaRPr lang="en-US" dirty="0"/>
          </a:p>
        </p:txBody>
      </p:sp>
      <p:pic>
        <p:nvPicPr>
          <p:cNvPr id="8" name="Afbeelding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984409" y="692696"/>
            <a:ext cx="8072031" cy="2232248"/>
          </a:xfrm>
          <a:prstGeom prst="rect">
            <a:avLst/>
          </a:prstGeom>
        </p:spPr>
      </p:pic>
    </p:spTree>
    <p:extLst>
      <p:ext uri="{BB962C8B-B14F-4D97-AF65-F5344CB8AC3E}">
        <p14:creationId xmlns:p14="http://schemas.microsoft.com/office/powerpoint/2010/main" val="2687170335"/>
      </p:ext>
    </p:extLst>
  </p:cSld>
  <p:clrMapOvr>
    <a:masterClrMapping/>
  </p:clrMapOvr>
  <p:transition spd="med">
    <p:pull/>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wo Thirds and key point">
    <p:spTree>
      <p:nvGrpSpPr>
        <p:cNvPr id="1" name=""/>
        <p:cNvGrpSpPr/>
        <p:nvPr/>
      </p:nvGrpSpPr>
      <p:grpSpPr>
        <a:xfrm>
          <a:off x="0" y="0"/>
          <a:ext cx="0" cy="0"/>
          <a:chOff x="0" y="0"/>
          <a:chExt cx="0" cy="0"/>
        </a:xfrm>
      </p:grpSpPr>
      <p:sp>
        <p:nvSpPr>
          <p:cNvPr id="2" name="ctsLYN" hidden="1">
            <a:extLst>
              <a:ext uri="{FF2B5EF4-FFF2-40B4-BE49-F238E27FC236}">
                <a16:creationId xmlns:a16="http://schemas.microsoft.com/office/drawing/2014/main" id="{CD49AD22-E20B-4E38-9E70-A1F9FB8870E0}"/>
              </a:ext>
            </a:extLst>
          </p:cNvPr>
          <p:cNvSpPr/>
          <p:nvPr/>
        </p:nvSpPr>
        <p:spPr>
          <a:xfrm>
            <a:off x="0" y="0"/>
            <a:ext cx="0" cy="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48977" tIns="48977" rIns="48977" bIns="48977" rtlCol="0" anchor="ctr"/>
          <a:lstStyle/>
          <a:p>
            <a:pPr algn="ctr"/>
            <a:r>
              <a:rPr lang="nl-NL" sz="1277">
                <a:solidFill>
                  <a:schemeClr val="tx1"/>
                </a:solidFill>
              </a:rPr>
              <a:t>Two Thirds and key point</a:t>
            </a:r>
          </a:p>
        </p:txBody>
      </p:sp>
      <p:cxnSp>
        <p:nvCxnSpPr>
          <p:cNvPr id="9" name="Straight Connector 8">
            <a:extLst>
              <a:ext uri="{FF2B5EF4-FFF2-40B4-BE49-F238E27FC236}">
                <a16:creationId xmlns:a16="http://schemas.microsoft.com/office/drawing/2014/main" id="{E311677F-2F88-4FFF-9B8C-C63BA08E99F7}"/>
              </a:ext>
            </a:extLst>
          </p:cNvPr>
          <p:cNvCxnSpPr>
            <a:cxnSpLocks/>
          </p:cNvCxnSpPr>
          <p:nvPr/>
        </p:nvCxnSpPr>
        <p:spPr>
          <a:xfrm>
            <a:off x="7801369" y="1598025"/>
            <a:ext cx="0" cy="4703731"/>
          </a:xfrm>
          <a:prstGeom prst="line">
            <a:avLst/>
          </a:prstGeom>
          <a:ln w="12700">
            <a:solidFill>
              <a:srgbClr val="D2D2D2"/>
            </a:solidFill>
          </a:ln>
        </p:spPr>
        <p:style>
          <a:lnRef idx="1">
            <a:schemeClr val="accent1"/>
          </a:lnRef>
          <a:fillRef idx="0">
            <a:schemeClr val="accent1"/>
          </a:fillRef>
          <a:effectRef idx="0">
            <a:schemeClr val="accent1"/>
          </a:effectRef>
          <a:fontRef idx="minor">
            <a:schemeClr val="tx1"/>
          </a:fontRef>
        </p:style>
      </p:cxnSp>
      <p:sp>
        <p:nvSpPr>
          <p:cNvPr id="11" name="Slide Number Placeholder 10">
            <a:extLst>
              <a:ext uri="{FF2B5EF4-FFF2-40B4-BE49-F238E27FC236}">
                <a16:creationId xmlns:a16="http://schemas.microsoft.com/office/drawing/2014/main" id="{ECC974E2-0AAF-4B18-8EE9-564B6DFCBE10}"/>
              </a:ext>
            </a:extLst>
          </p:cNvPr>
          <p:cNvSpPr>
            <a:spLocks noGrp="1"/>
          </p:cNvSpPr>
          <p:nvPr>
            <p:ph type="sldNum" sz="quarter" idx="28"/>
          </p:nvPr>
        </p:nvSpPr>
        <p:spPr/>
        <p:txBody>
          <a:bodyPr/>
          <a:lstStyle/>
          <a:p>
            <a:fld id="{1E965063-FEE3-F14D-A3E9-6BD3EB60B2A5}" type="slidenum">
              <a:rPr lang="en-GB" smtClean="0"/>
              <a:pPr/>
              <a:t>‹nr.›</a:t>
            </a:fld>
            <a:endParaRPr lang="en-GB"/>
          </a:p>
        </p:txBody>
      </p:sp>
      <p:sp>
        <p:nvSpPr>
          <p:cNvPr id="5" name="Title 4">
            <a:extLst>
              <a:ext uri="{FF2B5EF4-FFF2-40B4-BE49-F238E27FC236}">
                <a16:creationId xmlns:a16="http://schemas.microsoft.com/office/drawing/2014/main" id="{69276692-069F-4A7E-94EE-FE634C9B7A7F}"/>
              </a:ext>
            </a:extLst>
          </p:cNvPr>
          <p:cNvSpPr>
            <a:spLocks noGrp="1"/>
          </p:cNvSpPr>
          <p:nvPr>
            <p:ph type="title"/>
          </p:nvPr>
        </p:nvSpPr>
        <p:spPr/>
        <p:txBody>
          <a:bodyPr/>
          <a:lstStyle/>
          <a:p>
            <a:r>
              <a:rPr lang="en-US" noProof="0"/>
              <a:t>Click to edit Master title style</a:t>
            </a:r>
            <a:endParaRPr lang="nl-NL" noProof="0"/>
          </a:p>
        </p:txBody>
      </p:sp>
      <p:sp>
        <p:nvSpPr>
          <p:cNvPr id="13" name="ctsLYN" hidden="1">
            <a:extLst>
              <a:ext uri="{FF2B5EF4-FFF2-40B4-BE49-F238E27FC236}">
                <a16:creationId xmlns:a16="http://schemas.microsoft.com/office/drawing/2014/main" id="{48CCE774-5340-47E5-9AB9-37B5305E825C}"/>
              </a:ext>
            </a:extLst>
          </p:cNvPr>
          <p:cNvSpPr/>
          <p:nvPr/>
        </p:nvSpPr>
        <p:spPr>
          <a:xfrm>
            <a:off x="0" y="0"/>
            <a:ext cx="0" cy="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48977" tIns="48977" rIns="48977" bIns="48977" rtlCol="0" anchor="ctr"/>
          <a:lstStyle/>
          <a:p>
            <a:pPr algn="ctr"/>
            <a:r>
              <a:rPr lang="nl-NL" sz="1277">
                <a:solidFill>
                  <a:schemeClr val="tx1"/>
                </a:solidFill>
              </a:rPr>
              <a:t>Two Thirds and key point</a:t>
            </a:r>
          </a:p>
        </p:txBody>
      </p:sp>
      <p:cxnSp>
        <p:nvCxnSpPr>
          <p:cNvPr id="14" name="Straight Connector 13">
            <a:extLst>
              <a:ext uri="{FF2B5EF4-FFF2-40B4-BE49-F238E27FC236}">
                <a16:creationId xmlns:a16="http://schemas.microsoft.com/office/drawing/2014/main" id="{38666A7B-C94A-4ABA-A1E7-D9D3B3188A0D}"/>
              </a:ext>
            </a:extLst>
          </p:cNvPr>
          <p:cNvCxnSpPr>
            <a:cxnSpLocks/>
          </p:cNvCxnSpPr>
          <p:nvPr/>
        </p:nvCxnSpPr>
        <p:spPr>
          <a:xfrm>
            <a:off x="7801369" y="1598025"/>
            <a:ext cx="0" cy="4703731"/>
          </a:xfrm>
          <a:prstGeom prst="line">
            <a:avLst/>
          </a:prstGeom>
          <a:ln w="12700">
            <a:solidFill>
              <a:srgbClr val="D2D2D2"/>
            </a:solidFill>
          </a:ln>
        </p:spPr>
        <p:style>
          <a:lnRef idx="1">
            <a:schemeClr val="accent1"/>
          </a:lnRef>
          <a:fillRef idx="0">
            <a:schemeClr val="accent1"/>
          </a:fillRef>
          <a:effectRef idx="0">
            <a:schemeClr val="accent1"/>
          </a:effectRef>
          <a:fontRef idx="minor">
            <a:schemeClr val="tx1"/>
          </a:fontRef>
        </p:style>
      </p:cxnSp>
      <p:sp>
        <p:nvSpPr>
          <p:cNvPr id="17" name="Content Placeholder 15">
            <a:extLst>
              <a:ext uri="{FF2B5EF4-FFF2-40B4-BE49-F238E27FC236}">
                <a16:creationId xmlns:a16="http://schemas.microsoft.com/office/drawing/2014/main" id="{F19B95A5-2072-465B-A8D9-8129B196E9B2}"/>
              </a:ext>
            </a:extLst>
          </p:cNvPr>
          <p:cNvSpPr>
            <a:spLocks noGrp="1"/>
          </p:cNvSpPr>
          <p:nvPr>
            <p:ph sz="quarter" idx="29"/>
          </p:nvPr>
        </p:nvSpPr>
        <p:spPr>
          <a:xfrm>
            <a:off x="287868" y="1667935"/>
            <a:ext cx="7374467" cy="4639733"/>
          </a:xfrm>
        </p:spPr>
        <p:txBody>
          <a:bodyPr/>
          <a:lstStyle>
            <a:lvl5pPr>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nl-NL" noProof="0"/>
          </a:p>
        </p:txBody>
      </p:sp>
      <p:sp>
        <p:nvSpPr>
          <p:cNvPr id="19" name="Content Placeholder 15">
            <a:extLst>
              <a:ext uri="{FF2B5EF4-FFF2-40B4-BE49-F238E27FC236}">
                <a16:creationId xmlns:a16="http://schemas.microsoft.com/office/drawing/2014/main" id="{CFBA6E52-A440-4AD2-927C-DC47CDD87D49}"/>
              </a:ext>
            </a:extLst>
          </p:cNvPr>
          <p:cNvSpPr>
            <a:spLocks noGrp="1"/>
          </p:cNvSpPr>
          <p:nvPr>
            <p:ph sz="quarter" idx="30"/>
          </p:nvPr>
        </p:nvSpPr>
        <p:spPr>
          <a:xfrm>
            <a:off x="7956025" y="1667935"/>
            <a:ext cx="3512651" cy="4639733"/>
          </a:xfrm>
        </p:spPr>
        <p:txBody>
          <a:bodyPr/>
          <a:lstStyle>
            <a:lvl5pPr>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nl-NL" noProof="0"/>
          </a:p>
        </p:txBody>
      </p:sp>
      <p:sp>
        <p:nvSpPr>
          <p:cNvPr id="15" name="Text Placeholder 2">
            <a:extLst>
              <a:ext uri="{FF2B5EF4-FFF2-40B4-BE49-F238E27FC236}">
                <a16:creationId xmlns:a16="http://schemas.microsoft.com/office/drawing/2014/main" id="{CDC9AFDE-5B8F-49B3-B8DB-B5D92446780B}"/>
              </a:ext>
            </a:extLst>
          </p:cNvPr>
          <p:cNvSpPr>
            <a:spLocks noGrp="1"/>
          </p:cNvSpPr>
          <p:nvPr>
            <p:ph type="body" idx="17" hasCustomPrompt="1"/>
          </p:nvPr>
        </p:nvSpPr>
        <p:spPr>
          <a:xfrm>
            <a:off x="287999" y="6480000"/>
            <a:ext cx="8832000" cy="192000"/>
          </a:xfrm>
        </p:spPr>
        <p:txBody>
          <a:bodyPr rIns="108000" anchor="b" anchorCtr="0"/>
          <a:lstStyle>
            <a:lvl1pPr marL="0" indent="0">
              <a:buNone/>
              <a:defRPr sz="1067" b="0">
                <a:solidFill>
                  <a:schemeClr val="accent1"/>
                </a:solidFill>
              </a:defRPr>
            </a:lvl1pPr>
            <a:lvl2pPr marL="457182" indent="0">
              <a:buNone/>
              <a:defRPr sz="2000" b="1"/>
            </a:lvl2pPr>
            <a:lvl3pPr marL="914360" indent="0">
              <a:buNone/>
              <a:defRPr sz="1800" b="1"/>
            </a:lvl3pPr>
            <a:lvl4pPr marL="1371540" indent="0">
              <a:buNone/>
              <a:defRPr sz="1600" b="1"/>
            </a:lvl4pPr>
            <a:lvl5pPr marL="1828721" indent="0">
              <a:buNone/>
              <a:defRPr sz="1600" b="1"/>
            </a:lvl5pPr>
            <a:lvl6pPr marL="2285902" indent="0">
              <a:buNone/>
              <a:defRPr sz="1600" b="1"/>
            </a:lvl6pPr>
            <a:lvl7pPr marL="2743081" indent="0">
              <a:buNone/>
              <a:defRPr sz="1600" b="1"/>
            </a:lvl7pPr>
            <a:lvl8pPr marL="3200261" indent="0">
              <a:buNone/>
              <a:defRPr sz="1600" b="1"/>
            </a:lvl8pPr>
            <a:lvl9pPr marL="3657442" indent="0">
              <a:buNone/>
              <a:defRPr sz="1600" b="1"/>
            </a:lvl9pPr>
          </a:lstStyle>
          <a:p>
            <a:pPr lvl="0"/>
            <a:r>
              <a:rPr lang="en-GB" noProof="0"/>
              <a:t>Insert notes or sources here or leave blank</a:t>
            </a:r>
          </a:p>
        </p:txBody>
      </p:sp>
      <p:sp>
        <p:nvSpPr>
          <p:cNvPr id="16" name="Footer Placeholder 9">
            <a:extLst>
              <a:ext uri="{FF2B5EF4-FFF2-40B4-BE49-F238E27FC236}">
                <a16:creationId xmlns:a16="http://schemas.microsoft.com/office/drawing/2014/main" id="{C53121E8-3A3C-44A4-28D5-0B258F54165E}"/>
              </a:ext>
            </a:extLst>
          </p:cNvPr>
          <p:cNvSpPr>
            <a:spLocks noGrp="1"/>
          </p:cNvSpPr>
          <p:nvPr>
            <p:ph type="ftr" sz="quarter" idx="11"/>
            <p:custDataLst>
              <p:tags r:id="rId1"/>
            </p:custDataLst>
          </p:nvPr>
        </p:nvSpPr>
        <p:spPr>
          <a:xfrm>
            <a:off x="1536000" y="229763"/>
            <a:ext cx="7200000" cy="288000"/>
          </a:xfrm>
        </p:spPr>
        <p:txBody>
          <a:bodyPr/>
          <a:lstStyle/>
          <a:p>
            <a:r>
              <a:rPr lang="en-US" noProof="0"/>
              <a:t>https://www.weforum.org/press/2020/01/half-of-world-s-gdp-moderately-or-highly-dependent-on-nature-says-new-report/</a:t>
            </a:r>
            <a:endParaRPr lang="en-GB" noProof="0"/>
          </a:p>
        </p:txBody>
      </p:sp>
      <p:sp>
        <p:nvSpPr>
          <p:cNvPr id="18" name="Date Placeholder 8">
            <a:extLst>
              <a:ext uri="{FF2B5EF4-FFF2-40B4-BE49-F238E27FC236}">
                <a16:creationId xmlns:a16="http://schemas.microsoft.com/office/drawing/2014/main" id="{57382D3F-4F85-3042-B9BB-724D19DC75BC}"/>
              </a:ext>
            </a:extLst>
          </p:cNvPr>
          <p:cNvSpPr>
            <a:spLocks noGrp="1"/>
          </p:cNvSpPr>
          <p:nvPr>
            <p:ph type="dt" sz="half" idx="10"/>
            <p:custDataLst>
              <p:tags r:id="rId2"/>
            </p:custDataLst>
          </p:nvPr>
        </p:nvSpPr>
        <p:spPr>
          <a:xfrm>
            <a:off x="9888000" y="302643"/>
            <a:ext cx="2016000" cy="192000"/>
          </a:xfrm>
        </p:spPr>
        <p:txBody>
          <a:bodyPr/>
          <a:lstStyle/>
          <a:p>
            <a:r>
              <a:rPr lang="en-US"/>
              <a:t>2e kwartaal 2023</a:t>
            </a:r>
            <a:endParaRPr lang="en-GB" noProof="0"/>
          </a:p>
        </p:txBody>
      </p:sp>
    </p:spTree>
    <p:extLst>
      <p:ext uri="{BB962C8B-B14F-4D97-AF65-F5344CB8AC3E}">
        <p14:creationId xmlns:p14="http://schemas.microsoft.com/office/powerpoint/2010/main" val="3653560121"/>
      </p:ext>
    </p:extLst>
  </p:cSld>
  <p:clrMapOvr>
    <a:masterClrMapping/>
  </p:clrMapOvr>
  <p:hf hdr="0" dt="0"/>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wo Thirds and two key points">
    <p:spTree>
      <p:nvGrpSpPr>
        <p:cNvPr id="1" name=""/>
        <p:cNvGrpSpPr/>
        <p:nvPr/>
      </p:nvGrpSpPr>
      <p:grpSpPr>
        <a:xfrm>
          <a:off x="0" y="0"/>
          <a:ext cx="0" cy="0"/>
          <a:chOff x="0" y="0"/>
          <a:chExt cx="0" cy="0"/>
        </a:xfrm>
      </p:grpSpPr>
      <p:sp>
        <p:nvSpPr>
          <p:cNvPr id="14" name="ctsTextPlaceholder3">
            <a:extLst>
              <a:ext uri="{FF2B5EF4-FFF2-40B4-BE49-F238E27FC236}">
                <a16:creationId xmlns:a16="http://schemas.microsoft.com/office/drawing/2014/main" id="{11357972-1FAD-4AFE-86D4-1D112AD6F1F7}"/>
              </a:ext>
            </a:extLst>
          </p:cNvPr>
          <p:cNvSpPr>
            <a:spLocks noGrp="1"/>
          </p:cNvSpPr>
          <p:nvPr>
            <p:ph sz="quarter" idx="32" hasCustomPrompt="1"/>
          </p:nvPr>
        </p:nvSpPr>
        <p:spPr bwMode="gray">
          <a:xfrm>
            <a:off x="7959019" y="4097823"/>
            <a:ext cx="3543359" cy="2208000"/>
          </a:xfrm>
          <a:prstGeom prst="rect">
            <a:avLst/>
          </a:prstGeom>
        </p:spPr>
        <p:txBody>
          <a:bodyPr/>
          <a:lstStyle>
            <a:lvl1pPr rtl="0">
              <a:defRPr/>
            </a:lvl1pPr>
            <a:lvl2pPr rtl="0">
              <a:defRPr/>
            </a:lvl2pPr>
            <a:lvl3pPr rtl="0">
              <a:defRPr/>
            </a:lvl3pPr>
            <a:lvl4pPr rtl="0">
              <a:defRPr/>
            </a:lvl4pPr>
            <a:lvl5pPr rtl="0">
              <a:defRPr/>
            </a:lvl5pPr>
            <a:lvl6pPr rtl="0">
              <a:defRPr/>
            </a:lvl6pPr>
            <a:lvl7pPr rtl="0">
              <a:defRPr/>
            </a:lvl7pPr>
            <a:lvl8pPr rtl="0">
              <a:defRPr/>
            </a:lvl8pPr>
            <a:lvl9pPr rtl="0">
              <a:defRPr/>
            </a:lvl9pPr>
          </a:lstStyle>
          <a:p>
            <a:pPr marL="13" marR="0" lvl="0" indent="0" algn="l" defTabSz="914360" rtl="0" eaLnBrk="1" fontAlgn="auto" latinLnBrk="0" hangingPunct="1">
              <a:lnSpc>
                <a:spcPct val="110000"/>
              </a:lnSpc>
              <a:spcBef>
                <a:spcPts val="0"/>
              </a:spcBef>
              <a:spcAft>
                <a:spcPts val="800"/>
              </a:spcAft>
              <a:buClr>
                <a:schemeClr val="accent1"/>
              </a:buClr>
              <a:buSzTx/>
              <a:buFont typeface="Arial" panose="020B0604020202020204" pitchFamily="34" charset="0"/>
              <a:buNone/>
              <a:tabLst/>
              <a:defRPr/>
            </a:pPr>
            <a:r>
              <a:rPr lang="nl-NL" noProof="0" err="1"/>
              <a:t>Edit</a:t>
            </a:r>
            <a:r>
              <a:rPr lang="nl-NL" noProof="0"/>
              <a:t> Master </a:t>
            </a:r>
            <a:r>
              <a:rPr lang="nl-NL" noProof="0" err="1"/>
              <a:t>text</a:t>
            </a:r>
            <a:r>
              <a:rPr lang="nl-NL" noProof="0"/>
              <a:t> </a:t>
            </a:r>
            <a:r>
              <a:rPr lang="nl-NL" noProof="0" err="1"/>
              <a:t>styles</a:t>
            </a:r>
            <a:endParaRPr lang="nl-NL" noProof="0"/>
          </a:p>
          <a:p>
            <a:pPr lvl="1"/>
            <a:r>
              <a:rPr lang="nl-NL" noProof="0"/>
              <a:t>Second level</a:t>
            </a:r>
          </a:p>
          <a:p>
            <a:pPr lvl="2"/>
            <a:r>
              <a:rPr lang="nl-NL" noProof="0" err="1"/>
              <a:t>Third</a:t>
            </a:r>
            <a:r>
              <a:rPr lang="nl-NL" noProof="0"/>
              <a:t> level</a:t>
            </a:r>
          </a:p>
          <a:p>
            <a:pPr lvl="3"/>
            <a:r>
              <a:rPr lang="nl-NL" noProof="0" err="1"/>
              <a:t>Fourth</a:t>
            </a:r>
            <a:r>
              <a:rPr lang="nl-NL" noProof="0"/>
              <a:t> level</a:t>
            </a:r>
          </a:p>
          <a:p>
            <a:pPr lvl="4"/>
            <a:r>
              <a:rPr lang="nl-NL" noProof="0" err="1"/>
              <a:t>Fifth</a:t>
            </a:r>
            <a:r>
              <a:rPr lang="nl-NL" noProof="0"/>
              <a:t> level</a:t>
            </a:r>
          </a:p>
        </p:txBody>
      </p:sp>
      <p:sp>
        <p:nvSpPr>
          <p:cNvPr id="11" name="ctsTextPlaceholder2">
            <a:extLst>
              <a:ext uri="{FF2B5EF4-FFF2-40B4-BE49-F238E27FC236}">
                <a16:creationId xmlns:a16="http://schemas.microsoft.com/office/drawing/2014/main" id="{5E48E5C9-E0FD-41DD-A2DB-416137ACB52C}"/>
              </a:ext>
            </a:extLst>
          </p:cNvPr>
          <p:cNvSpPr>
            <a:spLocks noGrp="1"/>
          </p:cNvSpPr>
          <p:nvPr>
            <p:ph sz="quarter" idx="25" hasCustomPrompt="1"/>
          </p:nvPr>
        </p:nvSpPr>
        <p:spPr bwMode="gray">
          <a:xfrm>
            <a:off x="7959019" y="1668640"/>
            <a:ext cx="3543359" cy="2208000"/>
          </a:xfrm>
          <a:prstGeom prst="rect">
            <a:avLst/>
          </a:prstGeom>
        </p:spPr>
        <p:txBody>
          <a:bodyPr/>
          <a:lstStyle>
            <a:lvl1pPr rtl="0">
              <a:defRPr/>
            </a:lvl1pPr>
            <a:lvl2pPr rtl="0">
              <a:defRPr/>
            </a:lvl2pPr>
            <a:lvl3pPr rtl="0">
              <a:defRPr/>
            </a:lvl3pPr>
            <a:lvl4pPr rtl="0">
              <a:defRPr/>
            </a:lvl4pPr>
            <a:lvl5pPr rtl="0">
              <a:defRPr/>
            </a:lvl5pPr>
            <a:lvl6pPr rtl="0">
              <a:defRPr/>
            </a:lvl6pPr>
            <a:lvl7pPr rtl="0">
              <a:defRPr/>
            </a:lvl7pPr>
            <a:lvl8pPr rtl="0">
              <a:defRPr/>
            </a:lvl8pPr>
            <a:lvl9pPr rtl="0">
              <a:defRPr/>
            </a:lvl9pPr>
          </a:lstStyle>
          <a:p>
            <a:pPr marL="13" marR="0" lvl="0" indent="0" algn="l" defTabSz="914360" rtl="0" eaLnBrk="1" fontAlgn="auto" latinLnBrk="0" hangingPunct="1">
              <a:lnSpc>
                <a:spcPct val="110000"/>
              </a:lnSpc>
              <a:spcBef>
                <a:spcPts val="0"/>
              </a:spcBef>
              <a:spcAft>
                <a:spcPts val="800"/>
              </a:spcAft>
              <a:buClr>
                <a:schemeClr val="accent1"/>
              </a:buClr>
              <a:buSzTx/>
              <a:buFont typeface="Arial" panose="020B0604020202020204" pitchFamily="34" charset="0"/>
              <a:buNone/>
              <a:tabLst/>
              <a:defRPr/>
            </a:pPr>
            <a:r>
              <a:rPr lang="nl-NL" noProof="0"/>
              <a:t>Edit Master text styles</a:t>
            </a:r>
          </a:p>
          <a:p>
            <a:pPr lvl="1"/>
            <a:r>
              <a:rPr lang="nl-NL" noProof="0"/>
              <a:t>Second level</a:t>
            </a:r>
          </a:p>
          <a:p>
            <a:pPr lvl="2"/>
            <a:r>
              <a:rPr lang="nl-NL" noProof="0"/>
              <a:t>Third level</a:t>
            </a:r>
          </a:p>
          <a:p>
            <a:pPr lvl="3"/>
            <a:r>
              <a:rPr lang="nl-NL" noProof="0"/>
              <a:t>Fourth level</a:t>
            </a:r>
          </a:p>
          <a:p>
            <a:pPr lvl="4"/>
            <a:r>
              <a:rPr lang="nl-NL" noProof="0"/>
              <a:t>Fifth level</a:t>
            </a:r>
          </a:p>
        </p:txBody>
      </p:sp>
      <p:sp>
        <p:nvSpPr>
          <p:cNvPr id="2" name="ctsLYN" hidden="1">
            <a:extLst>
              <a:ext uri="{FF2B5EF4-FFF2-40B4-BE49-F238E27FC236}">
                <a16:creationId xmlns:a16="http://schemas.microsoft.com/office/drawing/2014/main" id="{39D66777-6701-4477-B5C0-EBFFE036532B}"/>
              </a:ext>
            </a:extLst>
          </p:cNvPr>
          <p:cNvSpPr/>
          <p:nvPr/>
        </p:nvSpPr>
        <p:spPr>
          <a:xfrm>
            <a:off x="0" y="0"/>
            <a:ext cx="0" cy="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48977" tIns="48977" rIns="48977" bIns="48977" rtlCol="0" anchor="ctr"/>
          <a:lstStyle/>
          <a:p>
            <a:pPr algn="ctr"/>
            <a:r>
              <a:rPr lang="nl-NL" sz="1277">
                <a:solidFill>
                  <a:schemeClr val="tx1"/>
                </a:solidFill>
              </a:rPr>
              <a:t>Two Thirds and two key points</a:t>
            </a:r>
          </a:p>
        </p:txBody>
      </p:sp>
      <p:sp>
        <p:nvSpPr>
          <p:cNvPr id="6" name="Slide Number Placeholder 5">
            <a:extLst>
              <a:ext uri="{FF2B5EF4-FFF2-40B4-BE49-F238E27FC236}">
                <a16:creationId xmlns:a16="http://schemas.microsoft.com/office/drawing/2014/main" id="{D41FD6A9-6904-41F2-87AB-F41AF9201235}"/>
              </a:ext>
            </a:extLst>
          </p:cNvPr>
          <p:cNvSpPr>
            <a:spLocks noGrp="1"/>
          </p:cNvSpPr>
          <p:nvPr>
            <p:ph type="sldNum" sz="quarter" idx="35"/>
          </p:nvPr>
        </p:nvSpPr>
        <p:spPr/>
        <p:txBody>
          <a:bodyPr/>
          <a:lstStyle/>
          <a:p>
            <a:fld id="{1E965063-FEE3-F14D-A3E9-6BD3EB60B2A5}" type="slidenum">
              <a:rPr lang="nl-NL" smtClean="0"/>
              <a:pPr/>
              <a:t>‹nr.›</a:t>
            </a:fld>
            <a:endParaRPr lang="nl-NL"/>
          </a:p>
        </p:txBody>
      </p:sp>
      <p:sp>
        <p:nvSpPr>
          <p:cNvPr id="3" name="Title 2">
            <a:extLst>
              <a:ext uri="{FF2B5EF4-FFF2-40B4-BE49-F238E27FC236}">
                <a16:creationId xmlns:a16="http://schemas.microsoft.com/office/drawing/2014/main" id="{1536B184-98EF-42EE-A95C-3732BDEDBFE5}"/>
              </a:ext>
            </a:extLst>
          </p:cNvPr>
          <p:cNvSpPr>
            <a:spLocks noGrp="1"/>
          </p:cNvSpPr>
          <p:nvPr>
            <p:ph type="title"/>
          </p:nvPr>
        </p:nvSpPr>
        <p:spPr/>
        <p:txBody>
          <a:bodyPr/>
          <a:lstStyle/>
          <a:p>
            <a:r>
              <a:rPr lang="en-US" noProof="0"/>
              <a:t>Click to edit Master title style</a:t>
            </a:r>
            <a:endParaRPr lang="nl-NL" noProof="0"/>
          </a:p>
        </p:txBody>
      </p:sp>
      <p:cxnSp>
        <p:nvCxnSpPr>
          <p:cNvPr id="16" name="Straight Connector 15">
            <a:extLst>
              <a:ext uri="{FF2B5EF4-FFF2-40B4-BE49-F238E27FC236}">
                <a16:creationId xmlns:a16="http://schemas.microsoft.com/office/drawing/2014/main" id="{29B9C291-EA64-4EA6-B15B-8433B7D30150}"/>
              </a:ext>
            </a:extLst>
          </p:cNvPr>
          <p:cNvCxnSpPr>
            <a:cxnSpLocks/>
          </p:cNvCxnSpPr>
          <p:nvPr/>
        </p:nvCxnSpPr>
        <p:spPr>
          <a:xfrm>
            <a:off x="7801369" y="1598025"/>
            <a:ext cx="0" cy="4703731"/>
          </a:xfrm>
          <a:prstGeom prst="line">
            <a:avLst/>
          </a:prstGeom>
          <a:ln w="12700">
            <a:solidFill>
              <a:srgbClr val="D2D2D2"/>
            </a:solidFill>
          </a:ln>
        </p:spPr>
        <p:style>
          <a:lnRef idx="1">
            <a:schemeClr val="accent1"/>
          </a:lnRef>
          <a:fillRef idx="0">
            <a:schemeClr val="accent1"/>
          </a:fillRef>
          <a:effectRef idx="0">
            <a:schemeClr val="accent1"/>
          </a:effectRef>
          <a:fontRef idx="minor">
            <a:schemeClr val="tx1"/>
          </a:fontRef>
        </p:style>
      </p:cxnSp>
      <p:sp>
        <p:nvSpPr>
          <p:cNvPr id="12" name="ctsLYN" hidden="1">
            <a:extLst>
              <a:ext uri="{FF2B5EF4-FFF2-40B4-BE49-F238E27FC236}">
                <a16:creationId xmlns:a16="http://schemas.microsoft.com/office/drawing/2014/main" id="{BF9B5200-C745-4B5E-8C7E-EA86817D630C}"/>
              </a:ext>
            </a:extLst>
          </p:cNvPr>
          <p:cNvSpPr/>
          <p:nvPr/>
        </p:nvSpPr>
        <p:spPr>
          <a:xfrm>
            <a:off x="0" y="0"/>
            <a:ext cx="0" cy="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48977" tIns="48977" rIns="48977" bIns="48977" rtlCol="0" anchor="ctr"/>
          <a:lstStyle/>
          <a:p>
            <a:pPr algn="ctr"/>
            <a:r>
              <a:rPr lang="nl-NL" sz="1277">
                <a:solidFill>
                  <a:schemeClr val="tx1"/>
                </a:solidFill>
              </a:rPr>
              <a:t>Two Thirds and two key points</a:t>
            </a:r>
          </a:p>
        </p:txBody>
      </p:sp>
      <p:cxnSp>
        <p:nvCxnSpPr>
          <p:cNvPr id="15" name="Straight Connector 14">
            <a:extLst>
              <a:ext uri="{FF2B5EF4-FFF2-40B4-BE49-F238E27FC236}">
                <a16:creationId xmlns:a16="http://schemas.microsoft.com/office/drawing/2014/main" id="{DBD8ED5E-37D5-4191-944F-7C8983624F0F}"/>
              </a:ext>
            </a:extLst>
          </p:cNvPr>
          <p:cNvCxnSpPr>
            <a:cxnSpLocks/>
          </p:cNvCxnSpPr>
          <p:nvPr/>
        </p:nvCxnSpPr>
        <p:spPr>
          <a:xfrm>
            <a:off x="7801369" y="1598025"/>
            <a:ext cx="0" cy="4703731"/>
          </a:xfrm>
          <a:prstGeom prst="line">
            <a:avLst/>
          </a:prstGeom>
          <a:ln w="12700">
            <a:solidFill>
              <a:srgbClr val="D2D2D2"/>
            </a:solidFill>
          </a:ln>
        </p:spPr>
        <p:style>
          <a:lnRef idx="1">
            <a:schemeClr val="accent1"/>
          </a:lnRef>
          <a:fillRef idx="0">
            <a:schemeClr val="accent1"/>
          </a:fillRef>
          <a:effectRef idx="0">
            <a:schemeClr val="accent1"/>
          </a:effectRef>
          <a:fontRef idx="minor">
            <a:schemeClr val="tx1"/>
          </a:fontRef>
        </p:style>
      </p:cxnSp>
      <p:sp>
        <p:nvSpPr>
          <p:cNvPr id="17" name="Content Placeholder 15">
            <a:extLst>
              <a:ext uri="{FF2B5EF4-FFF2-40B4-BE49-F238E27FC236}">
                <a16:creationId xmlns:a16="http://schemas.microsoft.com/office/drawing/2014/main" id="{13F8A548-C8AE-48AE-BD27-B00F700133FD}"/>
              </a:ext>
            </a:extLst>
          </p:cNvPr>
          <p:cNvSpPr>
            <a:spLocks noGrp="1"/>
          </p:cNvSpPr>
          <p:nvPr>
            <p:ph sz="quarter" idx="29"/>
          </p:nvPr>
        </p:nvSpPr>
        <p:spPr>
          <a:xfrm>
            <a:off x="287868" y="1667935"/>
            <a:ext cx="7374467" cy="4639733"/>
          </a:xfrm>
        </p:spPr>
        <p:txBody>
          <a:bodyPr/>
          <a:lstStyle>
            <a:lvl5pPr>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nl-NL" noProof="0"/>
          </a:p>
        </p:txBody>
      </p:sp>
      <p:sp>
        <p:nvSpPr>
          <p:cNvPr id="18" name="ctsLYN" hidden="1">
            <a:extLst>
              <a:ext uri="{FF2B5EF4-FFF2-40B4-BE49-F238E27FC236}">
                <a16:creationId xmlns:a16="http://schemas.microsoft.com/office/drawing/2014/main" id="{DB61C49A-5314-4DB6-B3D8-D566C7B0E8AC}"/>
              </a:ext>
            </a:extLst>
          </p:cNvPr>
          <p:cNvSpPr/>
          <p:nvPr userDrawn="1"/>
        </p:nvSpPr>
        <p:spPr>
          <a:xfrm>
            <a:off x="0" y="0"/>
            <a:ext cx="0" cy="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48977" tIns="48977" rIns="48977" bIns="48977" rtlCol="0" anchor="ctr"/>
          <a:lstStyle/>
          <a:p>
            <a:pPr algn="ctr"/>
            <a:r>
              <a:rPr lang="nl-NL" sz="1277">
                <a:solidFill>
                  <a:schemeClr val="tx1"/>
                </a:solidFill>
              </a:rPr>
              <a:t>Two Thirds and two key points</a:t>
            </a:r>
          </a:p>
        </p:txBody>
      </p:sp>
      <p:cxnSp>
        <p:nvCxnSpPr>
          <p:cNvPr id="19" name="Straight Connector 18">
            <a:extLst>
              <a:ext uri="{FF2B5EF4-FFF2-40B4-BE49-F238E27FC236}">
                <a16:creationId xmlns:a16="http://schemas.microsoft.com/office/drawing/2014/main" id="{A1B2399C-F484-41BF-9B02-7C6549125D11}"/>
              </a:ext>
            </a:extLst>
          </p:cNvPr>
          <p:cNvCxnSpPr>
            <a:cxnSpLocks/>
          </p:cNvCxnSpPr>
          <p:nvPr userDrawn="1"/>
        </p:nvCxnSpPr>
        <p:spPr>
          <a:xfrm>
            <a:off x="7801369" y="1598025"/>
            <a:ext cx="0" cy="4703731"/>
          </a:xfrm>
          <a:prstGeom prst="line">
            <a:avLst/>
          </a:prstGeom>
          <a:ln w="12700">
            <a:solidFill>
              <a:srgbClr val="D2D2D2"/>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369CF6F6-BCCF-4AE3-BC48-92D314687AFA}"/>
              </a:ext>
            </a:extLst>
          </p:cNvPr>
          <p:cNvCxnSpPr>
            <a:cxnSpLocks/>
          </p:cNvCxnSpPr>
          <p:nvPr userDrawn="1"/>
        </p:nvCxnSpPr>
        <p:spPr>
          <a:xfrm>
            <a:off x="7801369" y="1598025"/>
            <a:ext cx="0" cy="4703731"/>
          </a:xfrm>
          <a:prstGeom prst="line">
            <a:avLst/>
          </a:prstGeom>
          <a:ln w="12700">
            <a:solidFill>
              <a:srgbClr val="D2D2D2"/>
            </a:solidFill>
          </a:ln>
        </p:spPr>
        <p:style>
          <a:lnRef idx="1">
            <a:schemeClr val="accent1"/>
          </a:lnRef>
          <a:fillRef idx="0">
            <a:schemeClr val="accent1"/>
          </a:fillRef>
          <a:effectRef idx="0">
            <a:schemeClr val="accent1"/>
          </a:effectRef>
          <a:fontRef idx="minor">
            <a:schemeClr val="tx1"/>
          </a:fontRef>
        </p:style>
      </p:cxnSp>
      <p:sp>
        <p:nvSpPr>
          <p:cNvPr id="21" name="Text Placeholder 2">
            <a:extLst>
              <a:ext uri="{FF2B5EF4-FFF2-40B4-BE49-F238E27FC236}">
                <a16:creationId xmlns:a16="http://schemas.microsoft.com/office/drawing/2014/main" id="{EB0A6A11-40B7-4EE6-9671-1CBE4B90AE7B}"/>
              </a:ext>
            </a:extLst>
          </p:cNvPr>
          <p:cNvSpPr>
            <a:spLocks noGrp="1"/>
          </p:cNvSpPr>
          <p:nvPr>
            <p:ph type="body" idx="17" hasCustomPrompt="1"/>
          </p:nvPr>
        </p:nvSpPr>
        <p:spPr>
          <a:xfrm>
            <a:off x="287999" y="6480000"/>
            <a:ext cx="8832000" cy="192000"/>
          </a:xfrm>
        </p:spPr>
        <p:txBody>
          <a:bodyPr rIns="108000" anchor="b" anchorCtr="0"/>
          <a:lstStyle>
            <a:lvl1pPr marL="0" indent="0">
              <a:buNone/>
              <a:defRPr sz="1067" b="0">
                <a:solidFill>
                  <a:schemeClr val="accent1"/>
                </a:solidFill>
              </a:defRPr>
            </a:lvl1pPr>
            <a:lvl2pPr marL="457182" indent="0">
              <a:buNone/>
              <a:defRPr sz="2000" b="1"/>
            </a:lvl2pPr>
            <a:lvl3pPr marL="914360" indent="0">
              <a:buNone/>
              <a:defRPr sz="1800" b="1"/>
            </a:lvl3pPr>
            <a:lvl4pPr marL="1371540" indent="0">
              <a:buNone/>
              <a:defRPr sz="1600" b="1"/>
            </a:lvl4pPr>
            <a:lvl5pPr marL="1828721" indent="0">
              <a:buNone/>
              <a:defRPr sz="1600" b="1"/>
            </a:lvl5pPr>
            <a:lvl6pPr marL="2285902" indent="0">
              <a:buNone/>
              <a:defRPr sz="1600" b="1"/>
            </a:lvl6pPr>
            <a:lvl7pPr marL="2743081" indent="0">
              <a:buNone/>
              <a:defRPr sz="1600" b="1"/>
            </a:lvl7pPr>
            <a:lvl8pPr marL="3200261" indent="0">
              <a:buNone/>
              <a:defRPr sz="1600" b="1"/>
            </a:lvl8pPr>
            <a:lvl9pPr marL="3657442" indent="0">
              <a:buNone/>
              <a:defRPr sz="1600" b="1"/>
            </a:lvl9pPr>
          </a:lstStyle>
          <a:p>
            <a:pPr lvl="0"/>
            <a:r>
              <a:rPr lang="en-GB" noProof="0"/>
              <a:t>Insert notes or sources here or leave blank</a:t>
            </a:r>
          </a:p>
        </p:txBody>
      </p:sp>
      <p:sp>
        <p:nvSpPr>
          <p:cNvPr id="22" name="Footer Placeholder 9">
            <a:extLst>
              <a:ext uri="{FF2B5EF4-FFF2-40B4-BE49-F238E27FC236}">
                <a16:creationId xmlns:a16="http://schemas.microsoft.com/office/drawing/2014/main" id="{41F3D273-9E02-5306-BFB7-F761A00F0ADC}"/>
              </a:ext>
            </a:extLst>
          </p:cNvPr>
          <p:cNvSpPr>
            <a:spLocks noGrp="1"/>
          </p:cNvSpPr>
          <p:nvPr>
            <p:ph type="ftr" sz="quarter" idx="11"/>
            <p:custDataLst>
              <p:tags r:id="rId1"/>
            </p:custDataLst>
          </p:nvPr>
        </p:nvSpPr>
        <p:spPr>
          <a:xfrm>
            <a:off x="1536000" y="229763"/>
            <a:ext cx="7200000" cy="288000"/>
          </a:xfrm>
        </p:spPr>
        <p:txBody>
          <a:bodyPr/>
          <a:lstStyle/>
          <a:p>
            <a:r>
              <a:rPr lang="en-US" noProof="0"/>
              <a:t>https://www.weforum.org/press/2020/01/half-of-world-s-gdp-moderately-or-highly-dependent-on-nature-says-new-report/</a:t>
            </a:r>
            <a:endParaRPr lang="en-GB" noProof="0"/>
          </a:p>
        </p:txBody>
      </p:sp>
      <p:sp>
        <p:nvSpPr>
          <p:cNvPr id="23" name="Date Placeholder 8">
            <a:extLst>
              <a:ext uri="{FF2B5EF4-FFF2-40B4-BE49-F238E27FC236}">
                <a16:creationId xmlns:a16="http://schemas.microsoft.com/office/drawing/2014/main" id="{B2896DBD-D71B-A648-D259-5FAD5DFE8EE7}"/>
              </a:ext>
            </a:extLst>
          </p:cNvPr>
          <p:cNvSpPr>
            <a:spLocks noGrp="1"/>
          </p:cNvSpPr>
          <p:nvPr>
            <p:ph type="dt" sz="half" idx="10"/>
            <p:custDataLst>
              <p:tags r:id="rId2"/>
            </p:custDataLst>
          </p:nvPr>
        </p:nvSpPr>
        <p:spPr>
          <a:xfrm>
            <a:off x="9888000" y="302643"/>
            <a:ext cx="2016000" cy="192000"/>
          </a:xfrm>
        </p:spPr>
        <p:txBody>
          <a:bodyPr/>
          <a:lstStyle/>
          <a:p>
            <a:r>
              <a:rPr lang="en-US"/>
              <a:t>2e kwartaal 2023</a:t>
            </a:r>
            <a:endParaRPr lang="en-GB" noProof="0"/>
          </a:p>
        </p:txBody>
      </p:sp>
    </p:spTree>
    <p:extLst>
      <p:ext uri="{BB962C8B-B14F-4D97-AF65-F5344CB8AC3E}">
        <p14:creationId xmlns:p14="http://schemas.microsoft.com/office/powerpoint/2010/main" val="4010471986"/>
      </p:ext>
    </p:extLst>
  </p:cSld>
  <p:clrMapOvr>
    <a:masterClrMapping/>
  </p:clrMapOvr>
  <p:hf hdr="0" dt="0"/>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Two Bios">
    <p:spTree>
      <p:nvGrpSpPr>
        <p:cNvPr id="1" name=""/>
        <p:cNvGrpSpPr/>
        <p:nvPr/>
      </p:nvGrpSpPr>
      <p:grpSpPr>
        <a:xfrm>
          <a:off x="0" y="0"/>
          <a:ext cx="0" cy="0"/>
          <a:chOff x="0" y="0"/>
          <a:chExt cx="0" cy="0"/>
        </a:xfrm>
      </p:grpSpPr>
      <p:sp>
        <p:nvSpPr>
          <p:cNvPr id="7" name="ctsTextPlaceholder2">
            <a:extLst>
              <a:ext uri="{FF2B5EF4-FFF2-40B4-BE49-F238E27FC236}">
                <a16:creationId xmlns:a16="http://schemas.microsoft.com/office/drawing/2014/main" id="{DE2A9B09-6310-42DB-8BE5-CEC9B4B5F1CE}"/>
              </a:ext>
            </a:extLst>
          </p:cNvPr>
          <p:cNvSpPr>
            <a:spLocks noGrp="1"/>
          </p:cNvSpPr>
          <p:nvPr>
            <p:ph sz="quarter" idx="17" hasCustomPrompt="1"/>
          </p:nvPr>
        </p:nvSpPr>
        <p:spPr bwMode="gray">
          <a:xfrm>
            <a:off x="6035692" y="2842639"/>
            <a:ext cx="5460365" cy="3472124"/>
          </a:xfrm>
          <a:prstGeom prst="rect">
            <a:avLst/>
          </a:prstGeom>
        </p:spPr>
        <p:txBody>
          <a:bodyPr/>
          <a:lstStyle>
            <a:lvl1pPr rtl="0">
              <a:spcAft>
                <a:spcPts val="400"/>
              </a:spcAft>
              <a:defRPr sz="1200"/>
            </a:lvl1pPr>
            <a:lvl2pPr rtl="0">
              <a:spcAft>
                <a:spcPts val="400"/>
              </a:spcAft>
              <a:defRPr sz="1200"/>
            </a:lvl2pPr>
            <a:lvl3pPr rtl="0">
              <a:spcAft>
                <a:spcPts val="400"/>
              </a:spcAft>
              <a:defRPr sz="1200"/>
            </a:lvl3pPr>
            <a:lvl4pPr rtl="0">
              <a:spcAft>
                <a:spcPts val="400"/>
              </a:spcAft>
              <a:defRPr sz="1200"/>
            </a:lvl4pPr>
            <a:lvl5pPr rtl="0">
              <a:spcAft>
                <a:spcPts val="400"/>
              </a:spcAft>
              <a:defRPr sz="1200"/>
            </a:lvl5pPr>
            <a:lvl6pPr marL="575972" indent="-143992" rtl="0">
              <a:defRPr lang="nl-NL" sz="1200" kern="1200" noProof="0" dirty="0">
                <a:solidFill>
                  <a:schemeClr val="tx1"/>
                </a:solidFill>
                <a:latin typeface="+mn-lt"/>
                <a:ea typeface="+mn-ea"/>
                <a:cs typeface="+mn-cs"/>
              </a:defRPr>
            </a:lvl6pPr>
            <a:lvl7pPr rtl="0">
              <a:defRPr/>
            </a:lvl7pPr>
            <a:lvl8pPr rtl="0">
              <a:defRPr/>
            </a:lvl8pPr>
            <a:lvl9pPr rtl="0">
              <a:defRPr/>
            </a:lvl9pPr>
          </a:lstStyle>
          <a:p>
            <a:pPr marL="13" marR="0" lvl="0" indent="0" algn="l" defTabSz="914360" rtl="0" eaLnBrk="1" fontAlgn="auto" latinLnBrk="0" hangingPunct="1">
              <a:lnSpc>
                <a:spcPct val="110000"/>
              </a:lnSpc>
              <a:spcBef>
                <a:spcPts val="0"/>
              </a:spcBef>
              <a:spcAft>
                <a:spcPts val="800"/>
              </a:spcAft>
              <a:buClr>
                <a:schemeClr val="accent1"/>
              </a:buClr>
              <a:buSzTx/>
              <a:buFont typeface="Arial" panose="020B0604020202020204" pitchFamily="34" charset="0"/>
              <a:buNone/>
              <a:tabLst/>
              <a:defRPr/>
            </a:pPr>
            <a:r>
              <a:rPr lang="nl-NL" noProof="0" err="1"/>
              <a:t>Edit</a:t>
            </a:r>
            <a:r>
              <a:rPr lang="nl-NL" noProof="0"/>
              <a:t> Master </a:t>
            </a:r>
            <a:r>
              <a:rPr lang="nl-NL" noProof="0" err="1"/>
              <a:t>text</a:t>
            </a:r>
            <a:r>
              <a:rPr lang="nl-NL" noProof="0"/>
              <a:t> </a:t>
            </a:r>
            <a:r>
              <a:rPr lang="nl-NL" noProof="0" err="1"/>
              <a:t>styles</a:t>
            </a:r>
            <a:endParaRPr lang="nl-NL" noProof="0"/>
          </a:p>
          <a:p>
            <a:pPr lvl="1"/>
            <a:r>
              <a:rPr lang="nl-NL" noProof="0"/>
              <a:t>Second level</a:t>
            </a:r>
          </a:p>
          <a:p>
            <a:pPr lvl="2"/>
            <a:r>
              <a:rPr lang="nl-NL" noProof="0" err="1"/>
              <a:t>Third</a:t>
            </a:r>
            <a:r>
              <a:rPr lang="nl-NL" noProof="0"/>
              <a:t> level</a:t>
            </a:r>
          </a:p>
          <a:p>
            <a:pPr lvl="3"/>
            <a:r>
              <a:rPr lang="nl-NL" noProof="0" err="1"/>
              <a:t>Fourth</a:t>
            </a:r>
            <a:r>
              <a:rPr lang="nl-NL" noProof="0"/>
              <a:t> level</a:t>
            </a:r>
          </a:p>
          <a:p>
            <a:pPr lvl="4"/>
            <a:r>
              <a:rPr lang="nl-NL" noProof="0" err="1"/>
              <a:t>Fifth</a:t>
            </a:r>
            <a:r>
              <a:rPr lang="nl-NL" noProof="0"/>
              <a:t> level</a:t>
            </a:r>
          </a:p>
          <a:p>
            <a:pPr lvl="5"/>
            <a:r>
              <a:rPr lang="nl-NL" noProof="0" err="1"/>
              <a:t>Sixth</a:t>
            </a:r>
            <a:r>
              <a:rPr lang="nl-NL" noProof="0"/>
              <a:t> level</a:t>
            </a:r>
          </a:p>
        </p:txBody>
      </p:sp>
      <p:sp>
        <p:nvSpPr>
          <p:cNvPr id="11" name="ctsPicturePlaceholder2">
            <a:extLst>
              <a:ext uri="{FF2B5EF4-FFF2-40B4-BE49-F238E27FC236}">
                <a16:creationId xmlns:a16="http://schemas.microsoft.com/office/drawing/2014/main" id="{8603EE28-017D-4FAB-99BD-79CD96117578}"/>
              </a:ext>
            </a:extLst>
          </p:cNvPr>
          <p:cNvSpPr>
            <a:spLocks noGrp="1"/>
          </p:cNvSpPr>
          <p:nvPr>
            <p:ph type="pic" sz="quarter" idx="19" hasCustomPrompt="1"/>
          </p:nvPr>
        </p:nvSpPr>
        <p:spPr bwMode="gray">
          <a:xfrm>
            <a:off x="6035690" y="1685641"/>
            <a:ext cx="979731" cy="979879"/>
          </a:xfrm>
          <a:prstGeom prst="rect">
            <a:avLst/>
          </a:prstGeom>
          <a:solidFill>
            <a:schemeClr val="bg1">
              <a:lumMod val="85000"/>
            </a:schemeClr>
          </a:solidFill>
        </p:spPr>
        <p:txBody>
          <a:bodyPr/>
          <a:lstStyle>
            <a:lvl1pPr rtl="0">
              <a:defRPr sz="1133"/>
            </a:lvl1pPr>
          </a:lstStyle>
          <a:p>
            <a:r>
              <a:rPr lang="nl-NL" noProof="0"/>
              <a:t>&lt;Click to insert an image. Use the crop button to re-align.&gt;</a:t>
            </a:r>
          </a:p>
        </p:txBody>
      </p:sp>
      <p:sp>
        <p:nvSpPr>
          <p:cNvPr id="13" name="ctsTextPlaceholder1">
            <a:extLst>
              <a:ext uri="{FF2B5EF4-FFF2-40B4-BE49-F238E27FC236}">
                <a16:creationId xmlns:a16="http://schemas.microsoft.com/office/drawing/2014/main" id="{AA46E75F-AF53-46C6-8928-BED97353030D}"/>
              </a:ext>
            </a:extLst>
          </p:cNvPr>
          <p:cNvSpPr>
            <a:spLocks noGrp="1"/>
          </p:cNvSpPr>
          <p:nvPr>
            <p:ph sz="quarter" idx="14" hasCustomPrompt="1"/>
          </p:nvPr>
        </p:nvSpPr>
        <p:spPr bwMode="gray">
          <a:xfrm>
            <a:off x="288000" y="2842639"/>
            <a:ext cx="5460365" cy="3472124"/>
          </a:xfrm>
          <a:prstGeom prst="rect">
            <a:avLst/>
          </a:prstGeom>
        </p:spPr>
        <p:txBody>
          <a:bodyPr/>
          <a:lstStyle>
            <a:lvl1pPr marL="0" indent="0">
              <a:spcAft>
                <a:spcPts val="400"/>
              </a:spcAft>
              <a:buNone/>
              <a:defRPr sz="1200"/>
            </a:lvl1pPr>
            <a:lvl2pPr>
              <a:spcAft>
                <a:spcPts val="400"/>
              </a:spcAft>
              <a:defRPr sz="1200"/>
            </a:lvl2pPr>
            <a:lvl3pPr>
              <a:spcAft>
                <a:spcPts val="400"/>
              </a:spcAft>
              <a:defRPr sz="1200"/>
            </a:lvl3pPr>
            <a:lvl4pPr>
              <a:spcAft>
                <a:spcPts val="400"/>
              </a:spcAft>
              <a:defRPr sz="1200"/>
            </a:lvl4pPr>
            <a:lvl5pPr>
              <a:spcAft>
                <a:spcPts val="400"/>
              </a:spcAft>
              <a:defRPr sz="1200"/>
            </a:lvl5pPr>
            <a:lvl6pPr>
              <a:defRPr sz="1200"/>
            </a:lvl6pPr>
            <a:lvl7pPr>
              <a:defRPr/>
            </a:lvl7pPr>
            <a:lvl8pPr>
              <a:defRPr/>
            </a:lvl8pPr>
            <a:lvl9pPr>
              <a:defRPr/>
            </a:lvl9pPr>
          </a:lstStyle>
          <a:p>
            <a:pPr marL="13" marR="0" lvl="0" indent="0" algn="l" defTabSz="914360" rtl="0" eaLnBrk="1" fontAlgn="auto" latinLnBrk="0" hangingPunct="1">
              <a:lnSpc>
                <a:spcPct val="110000"/>
              </a:lnSpc>
              <a:spcBef>
                <a:spcPts val="0"/>
              </a:spcBef>
              <a:spcAft>
                <a:spcPts val="800"/>
              </a:spcAft>
              <a:buClr>
                <a:schemeClr val="accent1"/>
              </a:buClr>
              <a:buSzTx/>
              <a:buFont typeface="Arial" panose="020B0604020202020204" pitchFamily="34" charset="0"/>
              <a:buNone/>
              <a:tabLst/>
              <a:defRPr/>
            </a:pPr>
            <a:r>
              <a:rPr lang="nl-NL" noProof="0"/>
              <a:t>Edit Master text styles</a:t>
            </a:r>
          </a:p>
          <a:p>
            <a:pPr lvl="1"/>
            <a:r>
              <a:rPr lang="nl-NL" noProof="0"/>
              <a:t>Second level</a:t>
            </a:r>
          </a:p>
          <a:p>
            <a:pPr lvl="2"/>
            <a:r>
              <a:rPr lang="nl-NL" noProof="0"/>
              <a:t>Third level</a:t>
            </a:r>
          </a:p>
          <a:p>
            <a:pPr lvl="3"/>
            <a:r>
              <a:rPr lang="nl-NL" noProof="0"/>
              <a:t>Fourth level</a:t>
            </a:r>
          </a:p>
          <a:p>
            <a:pPr lvl="4"/>
            <a:r>
              <a:rPr lang="nl-NL" noProof="0"/>
              <a:t>Fifth level</a:t>
            </a:r>
          </a:p>
          <a:p>
            <a:pPr lvl="5"/>
            <a:r>
              <a:rPr lang="nl-NL" noProof="0"/>
              <a:t>Sixth level</a:t>
            </a:r>
          </a:p>
        </p:txBody>
      </p:sp>
      <p:sp>
        <p:nvSpPr>
          <p:cNvPr id="6" name="ctsPicturePlaceholder1">
            <a:extLst>
              <a:ext uri="{FF2B5EF4-FFF2-40B4-BE49-F238E27FC236}">
                <a16:creationId xmlns:a16="http://schemas.microsoft.com/office/drawing/2014/main" id="{894F8D8A-04A6-4E62-AC0A-C3D71DF8F6A0}"/>
              </a:ext>
            </a:extLst>
          </p:cNvPr>
          <p:cNvSpPr>
            <a:spLocks noGrp="1"/>
          </p:cNvSpPr>
          <p:nvPr>
            <p:ph type="pic" sz="quarter" idx="18" hasCustomPrompt="1"/>
          </p:nvPr>
        </p:nvSpPr>
        <p:spPr bwMode="gray">
          <a:xfrm>
            <a:off x="288001" y="1685641"/>
            <a:ext cx="979731" cy="979879"/>
          </a:xfrm>
          <a:prstGeom prst="rect">
            <a:avLst/>
          </a:prstGeom>
          <a:solidFill>
            <a:schemeClr val="bg1">
              <a:lumMod val="85000"/>
            </a:schemeClr>
          </a:solidFill>
        </p:spPr>
        <p:txBody>
          <a:bodyPr/>
          <a:lstStyle>
            <a:lvl1pPr>
              <a:defRPr sz="1133"/>
            </a:lvl1pPr>
          </a:lstStyle>
          <a:p>
            <a:r>
              <a:rPr lang="nl-NL" noProof="0"/>
              <a:t>&lt;Click to insert an image. Use the crop button to re-align.&gt;</a:t>
            </a:r>
          </a:p>
        </p:txBody>
      </p:sp>
      <p:sp>
        <p:nvSpPr>
          <p:cNvPr id="3" name="ctsLYN" hidden="1">
            <a:extLst>
              <a:ext uri="{FF2B5EF4-FFF2-40B4-BE49-F238E27FC236}">
                <a16:creationId xmlns:a16="http://schemas.microsoft.com/office/drawing/2014/main" id="{A0F888CB-3392-4E2C-BCA6-69C0225B6888}"/>
              </a:ext>
            </a:extLst>
          </p:cNvPr>
          <p:cNvSpPr/>
          <p:nvPr/>
        </p:nvSpPr>
        <p:spPr>
          <a:xfrm>
            <a:off x="0" y="0"/>
            <a:ext cx="0" cy="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48977" tIns="48977" rIns="48977" bIns="48977" rtlCol="0" anchor="ctr"/>
          <a:lstStyle/>
          <a:p>
            <a:pPr algn="ctr"/>
            <a:r>
              <a:rPr lang="nl-NL" sz="1277">
                <a:solidFill>
                  <a:schemeClr val="tx1"/>
                </a:solidFill>
              </a:rPr>
              <a:t>Two Bios</a:t>
            </a:r>
          </a:p>
        </p:txBody>
      </p:sp>
      <p:sp>
        <p:nvSpPr>
          <p:cNvPr id="8" name="Slide Number Placeholder 7">
            <a:extLst>
              <a:ext uri="{FF2B5EF4-FFF2-40B4-BE49-F238E27FC236}">
                <a16:creationId xmlns:a16="http://schemas.microsoft.com/office/drawing/2014/main" id="{A3CA0644-15F4-4D90-8F1A-042982995EF5}"/>
              </a:ext>
            </a:extLst>
          </p:cNvPr>
          <p:cNvSpPr>
            <a:spLocks noGrp="1"/>
          </p:cNvSpPr>
          <p:nvPr>
            <p:ph type="sldNum" sz="quarter" idx="22"/>
          </p:nvPr>
        </p:nvSpPr>
        <p:spPr/>
        <p:txBody>
          <a:bodyPr/>
          <a:lstStyle/>
          <a:p>
            <a:fld id="{1E965063-FEE3-F14D-A3E9-6BD3EB60B2A5}" type="slidenum">
              <a:rPr lang="en-GB" smtClean="0"/>
              <a:pPr/>
              <a:t>‹nr.›</a:t>
            </a:fld>
            <a:endParaRPr lang="en-GB"/>
          </a:p>
        </p:txBody>
      </p:sp>
      <p:sp>
        <p:nvSpPr>
          <p:cNvPr id="9" name="Title 8">
            <a:extLst>
              <a:ext uri="{FF2B5EF4-FFF2-40B4-BE49-F238E27FC236}">
                <a16:creationId xmlns:a16="http://schemas.microsoft.com/office/drawing/2014/main" id="{26106348-5B7D-4EF4-9E2E-48946FEAE14C}"/>
              </a:ext>
            </a:extLst>
          </p:cNvPr>
          <p:cNvSpPr>
            <a:spLocks noGrp="1"/>
          </p:cNvSpPr>
          <p:nvPr>
            <p:ph type="title"/>
          </p:nvPr>
        </p:nvSpPr>
        <p:spPr/>
        <p:txBody>
          <a:bodyPr/>
          <a:lstStyle>
            <a:lvl1pPr>
              <a:defRPr/>
            </a:lvl1pPr>
          </a:lstStyle>
          <a:p>
            <a:r>
              <a:rPr lang="en-US" noProof="0"/>
              <a:t>Click to edit Master title style</a:t>
            </a:r>
            <a:endParaRPr lang="nl-NL" noProof="0"/>
          </a:p>
        </p:txBody>
      </p:sp>
      <p:sp>
        <p:nvSpPr>
          <p:cNvPr id="14" name="Text Placeholder 2">
            <a:extLst>
              <a:ext uri="{FF2B5EF4-FFF2-40B4-BE49-F238E27FC236}">
                <a16:creationId xmlns:a16="http://schemas.microsoft.com/office/drawing/2014/main" id="{F4A84C24-2EB2-4D0D-BF64-D245C6EC4691}"/>
              </a:ext>
            </a:extLst>
          </p:cNvPr>
          <p:cNvSpPr>
            <a:spLocks noGrp="1"/>
          </p:cNvSpPr>
          <p:nvPr>
            <p:ph type="body" idx="23" hasCustomPrompt="1"/>
          </p:nvPr>
        </p:nvSpPr>
        <p:spPr>
          <a:xfrm>
            <a:off x="287999" y="6480000"/>
            <a:ext cx="8832000" cy="192000"/>
          </a:xfrm>
        </p:spPr>
        <p:txBody>
          <a:bodyPr rIns="108000" anchor="b" anchorCtr="0"/>
          <a:lstStyle>
            <a:lvl1pPr marL="0" indent="0">
              <a:buNone/>
              <a:defRPr sz="1067" b="0">
                <a:solidFill>
                  <a:schemeClr val="accent1"/>
                </a:solidFill>
              </a:defRPr>
            </a:lvl1pPr>
            <a:lvl2pPr marL="457182" indent="0">
              <a:buNone/>
              <a:defRPr sz="2000" b="1"/>
            </a:lvl2pPr>
            <a:lvl3pPr marL="914360" indent="0">
              <a:buNone/>
              <a:defRPr sz="1800" b="1"/>
            </a:lvl3pPr>
            <a:lvl4pPr marL="1371540" indent="0">
              <a:buNone/>
              <a:defRPr sz="1600" b="1"/>
            </a:lvl4pPr>
            <a:lvl5pPr marL="1828721" indent="0">
              <a:buNone/>
              <a:defRPr sz="1600" b="1"/>
            </a:lvl5pPr>
            <a:lvl6pPr marL="2285902" indent="0">
              <a:buNone/>
              <a:defRPr sz="1600" b="1"/>
            </a:lvl6pPr>
            <a:lvl7pPr marL="2743081" indent="0">
              <a:buNone/>
              <a:defRPr sz="1600" b="1"/>
            </a:lvl7pPr>
            <a:lvl8pPr marL="3200261" indent="0">
              <a:buNone/>
              <a:defRPr sz="1600" b="1"/>
            </a:lvl8pPr>
            <a:lvl9pPr marL="3657442" indent="0">
              <a:buNone/>
              <a:defRPr sz="1600" b="1"/>
            </a:lvl9pPr>
          </a:lstStyle>
          <a:p>
            <a:pPr lvl="0"/>
            <a:r>
              <a:rPr lang="nl-NL" noProof="0"/>
              <a:t>Insert notes or sources here or leave blank</a:t>
            </a:r>
          </a:p>
        </p:txBody>
      </p:sp>
      <p:sp>
        <p:nvSpPr>
          <p:cNvPr id="12" name="ctsLYN" hidden="1">
            <a:extLst>
              <a:ext uri="{FF2B5EF4-FFF2-40B4-BE49-F238E27FC236}">
                <a16:creationId xmlns:a16="http://schemas.microsoft.com/office/drawing/2014/main" id="{27202115-3B22-482D-90F4-1ED3CD9B7B61}"/>
              </a:ext>
            </a:extLst>
          </p:cNvPr>
          <p:cNvSpPr/>
          <p:nvPr/>
        </p:nvSpPr>
        <p:spPr>
          <a:xfrm>
            <a:off x="0" y="0"/>
            <a:ext cx="0" cy="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48977" tIns="48977" rIns="48977" bIns="48977" rtlCol="0" anchor="ctr"/>
          <a:lstStyle/>
          <a:p>
            <a:pPr algn="ctr"/>
            <a:r>
              <a:rPr lang="nl-NL" sz="1277">
                <a:solidFill>
                  <a:schemeClr val="tx1"/>
                </a:solidFill>
              </a:rPr>
              <a:t>Two Bios</a:t>
            </a:r>
          </a:p>
        </p:txBody>
      </p:sp>
      <p:sp>
        <p:nvSpPr>
          <p:cNvPr id="15" name="Footer Placeholder 9">
            <a:extLst>
              <a:ext uri="{FF2B5EF4-FFF2-40B4-BE49-F238E27FC236}">
                <a16:creationId xmlns:a16="http://schemas.microsoft.com/office/drawing/2014/main" id="{7373777D-1B7E-2748-36E5-0BEACCA86E7C}"/>
              </a:ext>
            </a:extLst>
          </p:cNvPr>
          <p:cNvSpPr>
            <a:spLocks noGrp="1"/>
          </p:cNvSpPr>
          <p:nvPr>
            <p:ph type="ftr" sz="quarter" idx="11"/>
            <p:custDataLst>
              <p:tags r:id="rId1"/>
            </p:custDataLst>
          </p:nvPr>
        </p:nvSpPr>
        <p:spPr>
          <a:xfrm>
            <a:off x="1536000" y="229763"/>
            <a:ext cx="7200000" cy="288000"/>
          </a:xfrm>
        </p:spPr>
        <p:txBody>
          <a:bodyPr/>
          <a:lstStyle/>
          <a:p>
            <a:r>
              <a:rPr lang="en-US" noProof="0"/>
              <a:t>https://www.weforum.org/press/2020/01/half-of-world-s-gdp-moderately-or-highly-dependent-on-nature-says-new-report/</a:t>
            </a:r>
            <a:endParaRPr lang="en-GB" noProof="0"/>
          </a:p>
        </p:txBody>
      </p:sp>
      <p:sp>
        <p:nvSpPr>
          <p:cNvPr id="16" name="Date Placeholder 8">
            <a:extLst>
              <a:ext uri="{FF2B5EF4-FFF2-40B4-BE49-F238E27FC236}">
                <a16:creationId xmlns:a16="http://schemas.microsoft.com/office/drawing/2014/main" id="{CBAB04F9-21BB-A10B-2B5F-1E3C8B46B181}"/>
              </a:ext>
            </a:extLst>
          </p:cNvPr>
          <p:cNvSpPr>
            <a:spLocks noGrp="1"/>
          </p:cNvSpPr>
          <p:nvPr>
            <p:ph type="dt" sz="half" idx="10"/>
            <p:custDataLst>
              <p:tags r:id="rId2"/>
            </p:custDataLst>
          </p:nvPr>
        </p:nvSpPr>
        <p:spPr>
          <a:xfrm>
            <a:off x="9888000" y="302643"/>
            <a:ext cx="2016000" cy="192000"/>
          </a:xfrm>
        </p:spPr>
        <p:txBody>
          <a:bodyPr/>
          <a:lstStyle/>
          <a:p>
            <a:r>
              <a:rPr lang="en-US"/>
              <a:t>2e kwartaal 2023</a:t>
            </a:r>
            <a:endParaRPr lang="en-GB" noProof="0"/>
          </a:p>
        </p:txBody>
      </p:sp>
    </p:spTree>
    <p:extLst>
      <p:ext uri="{BB962C8B-B14F-4D97-AF65-F5344CB8AC3E}">
        <p14:creationId xmlns:p14="http://schemas.microsoft.com/office/powerpoint/2010/main" val="3643264064"/>
      </p:ext>
    </p:extLst>
  </p:cSld>
  <p:clrMapOvr>
    <a:masterClrMapping/>
  </p:clrMapOvr>
  <p:hf hdr="0" dt="0"/>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Four Bios">
    <p:spTree>
      <p:nvGrpSpPr>
        <p:cNvPr id="1" name=""/>
        <p:cNvGrpSpPr/>
        <p:nvPr/>
      </p:nvGrpSpPr>
      <p:grpSpPr>
        <a:xfrm>
          <a:off x="0" y="0"/>
          <a:ext cx="0" cy="0"/>
          <a:chOff x="0" y="0"/>
          <a:chExt cx="0" cy="0"/>
        </a:xfrm>
      </p:grpSpPr>
      <p:sp>
        <p:nvSpPr>
          <p:cNvPr id="7" name="ctsTextPlaceholder2">
            <a:extLst>
              <a:ext uri="{FF2B5EF4-FFF2-40B4-BE49-F238E27FC236}">
                <a16:creationId xmlns:a16="http://schemas.microsoft.com/office/drawing/2014/main" id="{DE2A9B09-6310-42DB-8BE5-CEC9B4B5F1CE}"/>
              </a:ext>
            </a:extLst>
          </p:cNvPr>
          <p:cNvSpPr>
            <a:spLocks noGrp="1"/>
          </p:cNvSpPr>
          <p:nvPr>
            <p:ph sz="quarter" idx="17" hasCustomPrompt="1"/>
          </p:nvPr>
        </p:nvSpPr>
        <p:spPr bwMode="gray">
          <a:xfrm>
            <a:off x="6035691" y="2842639"/>
            <a:ext cx="2640000" cy="3472124"/>
          </a:xfrm>
          <a:prstGeom prst="rect">
            <a:avLst/>
          </a:prstGeom>
        </p:spPr>
        <p:txBody>
          <a:bodyPr/>
          <a:lstStyle>
            <a:lvl1pPr rtl="0">
              <a:spcAft>
                <a:spcPts val="400"/>
              </a:spcAft>
              <a:defRPr sz="1200"/>
            </a:lvl1pPr>
            <a:lvl2pPr rtl="0">
              <a:spcAft>
                <a:spcPts val="400"/>
              </a:spcAft>
              <a:defRPr sz="1200"/>
            </a:lvl2pPr>
            <a:lvl3pPr rtl="0">
              <a:spcAft>
                <a:spcPts val="400"/>
              </a:spcAft>
              <a:defRPr sz="1200"/>
            </a:lvl3pPr>
            <a:lvl4pPr rtl="0">
              <a:spcAft>
                <a:spcPts val="400"/>
              </a:spcAft>
              <a:defRPr sz="1200"/>
            </a:lvl4pPr>
            <a:lvl5pPr rtl="0">
              <a:spcAft>
                <a:spcPts val="400"/>
              </a:spcAft>
              <a:defRPr sz="1200"/>
            </a:lvl5pPr>
            <a:lvl6pPr rtl="0">
              <a:defRPr sz="1200"/>
            </a:lvl6pPr>
            <a:lvl7pPr rtl="0">
              <a:defRPr/>
            </a:lvl7pPr>
            <a:lvl8pPr rtl="0">
              <a:defRPr/>
            </a:lvl8pPr>
            <a:lvl9pPr rtl="0">
              <a:defRPr/>
            </a:lvl9pPr>
          </a:lstStyle>
          <a:p>
            <a:pPr marL="13" marR="0" lvl="0" indent="0" algn="l" defTabSz="914360" rtl="0" eaLnBrk="1" fontAlgn="auto" latinLnBrk="0" hangingPunct="1">
              <a:lnSpc>
                <a:spcPct val="110000"/>
              </a:lnSpc>
              <a:spcBef>
                <a:spcPts val="0"/>
              </a:spcBef>
              <a:spcAft>
                <a:spcPts val="800"/>
              </a:spcAft>
              <a:buClr>
                <a:schemeClr val="accent1"/>
              </a:buClr>
              <a:buSzTx/>
              <a:buFont typeface="Arial" panose="020B0604020202020204" pitchFamily="34" charset="0"/>
              <a:buNone/>
              <a:tabLst/>
              <a:defRPr/>
            </a:pPr>
            <a:r>
              <a:rPr lang="nl-NL" noProof="0"/>
              <a:t>Edit Master text styles</a:t>
            </a:r>
          </a:p>
          <a:p>
            <a:pPr lvl="1"/>
            <a:r>
              <a:rPr lang="nl-NL" noProof="0"/>
              <a:t>Second level</a:t>
            </a:r>
          </a:p>
          <a:p>
            <a:pPr lvl="2"/>
            <a:r>
              <a:rPr lang="nl-NL" noProof="0"/>
              <a:t>Third level</a:t>
            </a:r>
          </a:p>
          <a:p>
            <a:pPr lvl="3"/>
            <a:r>
              <a:rPr lang="nl-NL" noProof="0"/>
              <a:t>Fourth level</a:t>
            </a:r>
          </a:p>
          <a:p>
            <a:pPr lvl="4"/>
            <a:r>
              <a:rPr lang="nl-NL" noProof="0"/>
              <a:t>Fifth level</a:t>
            </a:r>
          </a:p>
          <a:p>
            <a:pPr lvl="5"/>
            <a:r>
              <a:rPr lang="nl-NL" noProof="0"/>
              <a:t>Sixth level</a:t>
            </a:r>
          </a:p>
        </p:txBody>
      </p:sp>
      <p:sp>
        <p:nvSpPr>
          <p:cNvPr id="11" name="ctsPicturePlaceholder2">
            <a:extLst>
              <a:ext uri="{FF2B5EF4-FFF2-40B4-BE49-F238E27FC236}">
                <a16:creationId xmlns:a16="http://schemas.microsoft.com/office/drawing/2014/main" id="{8603EE28-017D-4FAB-99BD-79CD96117578}"/>
              </a:ext>
            </a:extLst>
          </p:cNvPr>
          <p:cNvSpPr>
            <a:spLocks noGrp="1"/>
          </p:cNvSpPr>
          <p:nvPr>
            <p:ph type="pic" sz="quarter" idx="19" hasCustomPrompt="1"/>
          </p:nvPr>
        </p:nvSpPr>
        <p:spPr bwMode="gray">
          <a:xfrm>
            <a:off x="6035690" y="1685641"/>
            <a:ext cx="979731" cy="979879"/>
          </a:xfrm>
          <a:prstGeom prst="rect">
            <a:avLst/>
          </a:prstGeom>
          <a:solidFill>
            <a:schemeClr val="bg1">
              <a:lumMod val="85000"/>
            </a:schemeClr>
          </a:solidFill>
        </p:spPr>
        <p:txBody>
          <a:bodyPr/>
          <a:lstStyle>
            <a:lvl1pPr rtl="0">
              <a:defRPr sz="1133"/>
            </a:lvl1pPr>
          </a:lstStyle>
          <a:p>
            <a:r>
              <a:rPr lang="nl-NL" noProof="0"/>
              <a:t>&lt;Click to insert an image. Use the crop button to re-align.&gt;</a:t>
            </a:r>
          </a:p>
        </p:txBody>
      </p:sp>
      <p:sp>
        <p:nvSpPr>
          <p:cNvPr id="13" name="ctsTextPlaceholder1">
            <a:extLst>
              <a:ext uri="{FF2B5EF4-FFF2-40B4-BE49-F238E27FC236}">
                <a16:creationId xmlns:a16="http://schemas.microsoft.com/office/drawing/2014/main" id="{AA46E75F-AF53-46C6-8928-BED97353030D}"/>
              </a:ext>
            </a:extLst>
          </p:cNvPr>
          <p:cNvSpPr>
            <a:spLocks noGrp="1"/>
          </p:cNvSpPr>
          <p:nvPr>
            <p:ph sz="quarter" idx="14" hasCustomPrompt="1"/>
          </p:nvPr>
        </p:nvSpPr>
        <p:spPr bwMode="gray">
          <a:xfrm>
            <a:off x="288000" y="2842639"/>
            <a:ext cx="2640000" cy="3472124"/>
          </a:xfrm>
          <a:prstGeom prst="rect">
            <a:avLst/>
          </a:prstGeom>
        </p:spPr>
        <p:txBody>
          <a:bodyPr/>
          <a:lstStyle>
            <a:lvl1pPr>
              <a:spcAft>
                <a:spcPts val="0"/>
              </a:spcAft>
              <a:defRPr sz="1200"/>
            </a:lvl1pPr>
            <a:lvl2pPr>
              <a:spcAft>
                <a:spcPts val="400"/>
              </a:spcAft>
              <a:defRPr sz="1200"/>
            </a:lvl2pPr>
            <a:lvl3pPr>
              <a:spcAft>
                <a:spcPts val="400"/>
              </a:spcAft>
              <a:defRPr sz="1200"/>
            </a:lvl3pPr>
            <a:lvl4pPr>
              <a:spcAft>
                <a:spcPts val="400"/>
              </a:spcAft>
              <a:defRPr sz="1200"/>
            </a:lvl4pPr>
            <a:lvl5pPr>
              <a:spcAft>
                <a:spcPts val="400"/>
              </a:spcAft>
              <a:defRPr sz="1200"/>
            </a:lvl5pPr>
            <a:lvl6pPr>
              <a:defRPr sz="1200"/>
            </a:lvl6pPr>
            <a:lvl7pPr>
              <a:defRPr/>
            </a:lvl7pPr>
            <a:lvl8pPr>
              <a:defRPr/>
            </a:lvl8pPr>
            <a:lvl9pPr>
              <a:defRPr/>
            </a:lvl9pPr>
          </a:lstStyle>
          <a:p>
            <a:pPr marL="13" marR="0" lvl="0" indent="0" algn="l" defTabSz="914360" rtl="0" eaLnBrk="1" fontAlgn="auto" latinLnBrk="0" hangingPunct="1">
              <a:lnSpc>
                <a:spcPct val="110000"/>
              </a:lnSpc>
              <a:spcBef>
                <a:spcPts val="0"/>
              </a:spcBef>
              <a:spcAft>
                <a:spcPts val="800"/>
              </a:spcAft>
              <a:buClr>
                <a:schemeClr val="accent1"/>
              </a:buClr>
              <a:buSzTx/>
              <a:buFont typeface="Arial" panose="020B0604020202020204" pitchFamily="34" charset="0"/>
              <a:buNone/>
              <a:tabLst/>
              <a:defRPr/>
            </a:pPr>
            <a:r>
              <a:rPr lang="nl-NL" noProof="0"/>
              <a:t>Edit Master text styles</a:t>
            </a:r>
          </a:p>
          <a:p>
            <a:pPr lvl="1"/>
            <a:r>
              <a:rPr lang="nl-NL" noProof="0"/>
              <a:t>Second level</a:t>
            </a:r>
          </a:p>
          <a:p>
            <a:pPr lvl="2"/>
            <a:r>
              <a:rPr lang="nl-NL" noProof="0"/>
              <a:t>Third level</a:t>
            </a:r>
          </a:p>
          <a:p>
            <a:pPr lvl="3"/>
            <a:r>
              <a:rPr lang="nl-NL" noProof="0"/>
              <a:t>Fourth level</a:t>
            </a:r>
          </a:p>
          <a:p>
            <a:pPr lvl="4"/>
            <a:r>
              <a:rPr lang="nl-NL" noProof="0"/>
              <a:t>Fifth level</a:t>
            </a:r>
          </a:p>
          <a:p>
            <a:pPr lvl="5"/>
            <a:r>
              <a:rPr lang="nl-NL" noProof="0"/>
              <a:t>Sixth level</a:t>
            </a:r>
          </a:p>
        </p:txBody>
      </p:sp>
      <p:sp>
        <p:nvSpPr>
          <p:cNvPr id="6" name="ctsPicturePlaceholder1">
            <a:extLst>
              <a:ext uri="{FF2B5EF4-FFF2-40B4-BE49-F238E27FC236}">
                <a16:creationId xmlns:a16="http://schemas.microsoft.com/office/drawing/2014/main" id="{894F8D8A-04A6-4E62-AC0A-C3D71DF8F6A0}"/>
              </a:ext>
            </a:extLst>
          </p:cNvPr>
          <p:cNvSpPr>
            <a:spLocks noGrp="1"/>
          </p:cNvSpPr>
          <p:nvPr>
            <p:ph type="pic" sz="quarter" idx="18" hasCustomPrompt="1"/>
          </p:nvPr>
        </p:nvSpPr>
        <p:spPr bwMode="gray">
          <a:xfrm>
            <a:off x="288001" y="1685641"/>
            <a:ext cx="979731" cy="979879"/>
          </a:xfrm>
          <a:prstGeom prst="rect">
            <a:avLst/>
          </a:prstGeom>
          <a:solidFill>
            <a:schemeClr val="bg1">
              <a:lumMod val="85000"/>
            </a:schemeClr>
          </a:solidFill>
        </p:spPr>
        <p:txBody>
          <a:bodyPr/>
          <a:lstStyle>
            <a:lvl1pPr>
              <a:defRPr sz="1133"/>
            </a:lvl1pPr>
          </a:lstStyle>
          <a:p>
            <a:r>
              <a:rPr lang="nl-NL" noProof="0"/>
              <a:t>&lt;Click to insert an image. Use the crop button to re-align.&gt;</a:t>
            </a:r>
          </a:p>
        </p:txBody>
      </p:sp>
      <p:sp>
        <p:nvSpPr>
          <p:cNvPr id="3" name="ctsLYN" hidden="1">
            <a:extLst>
              <a:ext uri="{FF2B5EF4-FFF2-40B4-BE49-F238E27FC236}">
                <a16:creationId xmlns:a16="http://schemas.microsoft.com/office/drawing/2014/main" id="{A0F888CB-3392-4E2C-BCA6-69C0225B6888}"/>
              </a:ext>
            </a:extLst>
          </p:cNvPr>
          <p:cNvSpPr/>
          <p:nvPr/>
        </p:nvSpPr>
        <p:spPr>
          <a:xfrm>
            <a:off x="0" y="0"/>
            <a:ext cx="0" cy="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48977" tIns="48977" rIns="48977" bIns="48977" rtlCol="0" anchor="ctr"/>
          <a:lstStyle/>
          <a:p>
            <a:pPr algn="ctr"/>
            <a:r>
              <a:rPr lang="nl-NL" sz="1277">
                <a:solidFill>
                  <a:schemeClr val="tx1"/>
                </a:solidFill>
              </a:rPr>
              <a:t>Two Bios</a:t>
            </a:r>
          </a:p>
        </p:txBody>
      </p:sp>
      <p:sp>
        <p:nvSpPr>
          <p:cNvPr id="8" name="Slide Number Placeholder 7">
            <a:extLst>
              <a:ext uri="{FF2B5EF4-FFF2-40B4-BE49-F238E27FC236}">
                <a16:creationId xmlns:a16="http://schemas.microsoft.com/office/drawing/2014/main" id="{A3CA0644-15F4-4D90-8F1A-042982995EF5}"/>
              </a:ext>
            </a:extLst>
          </p:cNvPr>
          <p:cNvSpPr>
            <a:spLocks noGrp="1"/>
          </p:cNvSpPr>
          <p:nvPr>
            <p:ph type="sldNum" sz="quarter" idx="22"/>
          </p:nvPr>
        </p:nvSpPr>
        <p:spPr/>
        <p:txBody>
          <a:bodyPr/>
          <a:lstStyle/>
          <a:p>
            <a:fld id="{1E965063-FEE3-F14D-A3E9-6BD3EB60B2A5}" type="slidenum">
              <a:rPr lang="nl-NL" smtClean="0"/>
              <a:pPr/>
              <a:t>‹nr.›</a:t>
            </a:fld>
            <a:endParaRPr lang="nl-NL"/>
          </a:p>
        </p:txBody>
      </p:sp>
      <p:sp>
        <p:nvSpPr>
          <p:cNvPr id="9" name="Title 8">
            <a:extLst>
              <a:ext uri="{FF2B5EF4-FFF2-40B4-BE49-F238E27FC236}">
                <a16:creationId xmlns:a16="http://schemas.microsoft.com/office/drawing/2014/main" id="{26106348-5B7D-4EF4-9E2E-48946FEAE14C}"/>
              </a:ext>
            </a:extLst>
          </p:cNvPr>
          <p:cNvSpPr>
            <a:spLocks noGrp="1"/>
          </p:cNvSpPr>
          <p:nvPr>
            <p:ph type="title"/>
          </p:nvPr>
        </p:nvSpPr>
        <p:spPr/>
        <p:txBody>
          <a:bodyPr/>
          <a:lstStyle>
            <a:lvl1pPr>
              <a:defRPr/>
            </a:lvl1pPr>
          </a:lstStyle>
          <a:p>
            <a:r>
              <a:rPr lang="en-US" noProof="0"/>
              <a:t>Click to edit Master title style</a:t>
            </a:r>
            <a:endParaRPr lang="nl-NL" noProof="0"/>
          </a:p>
        </p:txBody>
      </p:sp>
      <p:sp>
        <p:nvSpPr>
          <p:cNvPr id="12" name="ctsTextPlaceholder1">
            <a:extLst>
              <a:ext uri="{FF2B5EF4-FFF2-40B4-BE49-F238E27FC236}">
                <a16:creationId xmlns:a16="http://schemas.microsoft.com/office/drawing/2014/main" id="{0AB73E24-FDE5-4AE1-BD66-B065D5B2340B}"/>
              </a:ext>
            </a:extLst>
          </p:cNvPr>
          <p:cNvSpPr>
            <a:spLocks noGrp="1"/>
          </p:cNvSpPr>
          <p:nvPr>
            <p:ph sz="quarter" idx="24" hasCustomPrompt="1"/>
          </p:nvPr>
        </p:nvSpPr>
        <p:spPr bwMode="gray">
          <a:xfrm>
            <a:off x="3161845" y="2842639"/>
            <a:ext cx="2640000" cy="3472124"/>
          </a:xfrm>
          <a:prstGeom prst="rect">
            <a:avLst/>
          </a:prstGeom>
        </p:spPr>
        <p:txBody>
          <a:bodyPr/>
          <a:lstStyle>
            <a:lvl1pPr>
              <a:spcAft>
                <a:spcPts val="400"/>
              </a:spcAft>
              <a:defRPr sz="1200"/>
            </a:lvl1pPr>
            <a:lvl2pPr>
              <a:spcAft>
                <a:spcPts val="400"/>
              </a:spcAft>
              <a:defRPr sz="1200"/>
            </a:lvl2pPr>
            <a:lvl3pPr>
              <a:spcAft>
                <a:spcPts val="400"/>
              </a:spcAft>
              <a:defRPr sz="1200"/>
            </a:lvl3pPr>
            <a:lvl4pPr>
              <a:spcAft>
                <a:spcPts val="400"/>
              </a:spcAft>
              <a:defRPr sz="1200"/>
            </a:lvl4pPr>
            <a:lvl5pPr>
              <a:spcAft>
                <a:spcPts val="400"/>
              </a:spcAft>
              <a:defRPr sz="1200"/>
            </a:lvl5pPr>
            <a:lvl6pPr>
              <a:defRPr sz="1200"/>
            </a:lvl6pPr>
            <a:lvl7pPr>
              <a:defRPr/>
            </a:lvl7pPr>
            <a:lvl8pPr>
              <a:defRPr/>
            </a:lvl8pPr>
            <a:lvl9pPr>
              <a:defRPr/>
            </a:lvl9pPr>
          </a:lstStyle>
          <a:p>
            <a:pPr marL="13" marR="0" lvl="0" indent="0" algn="l" defTabSz="914360" rtl="0" eaLnBrk="1" fontAlgn="auto" latinLnBrk="0" hangingPunct="1">
              <a:lnSpc>
                <a:spcPct val="110000"/>
              </a:lnSpc>
              <a:spcBef>
                <a:spcPts val="0"/>
              </a:spcBef>
              <a:spcAft>
                <a:spcPts val="800"/>
              </a:spcAft>
              <a:buClr>
                <a:schemeClr val="accent1"/>
              </a:buClr>
              <a:buSzTx/>
              <a:buFont typeface="Arial" panose="020B0604020202020204" pitchFamily="34" charset="0"/>
              <a:buNone/>
              <a:tabLst/>
              <a:defRPr/>
            </a:pPr>
            <a:r>
              <a:rPr lang="nl-NL" noProof="0"/>
              <a:t>Edit Master text styles</a:t>
            </a:r>
          </a:p>
          <a:p>
            <a:pPr lvl="1"/>
            <a:r>
              <a:rPr lang="nl-NL" noProof="0"/>
              <a:t>Second level</a:t>
            </a:r>
          </a:p>
          <a:p>
            <a:pPr lvl="2"/>
            <a:r>
              <a:rPr lang="nl-NL" noProof="0"/>
              <a:t>Third level</a:t>
            </a:r>
          </a:p>
          <a:p>
            <a:pPr lvl="3"/>
            <a:r>
              <a:rPr lang="nl-NL" noProof="0"/>
              <a:t>Fourth level</a:t>
            </a:r>
          </a:p>
          <a:p>
            <a:pPr lvl="4"/>
            <a:r>
              <a:rPr lang="nl-NL" noProof="0"/>
              <a:t>Fifth level</a:t>
            </a:r>
          </a:p>
          <a:p>
            <a:pPr lvl="5"/>
            <a:r>
              <a:rPr lang="nl-NL" noProof="0"/>
              <a:t>Sixth level</a:t>
            </a:r>
          </a:p>
        </p:txBody>
      </p:sp>
      <p:sp>
        <p:nvSpPr>
          <p:cNvPr id="15" name="ctsPicturePlaceholder1">
            <a:extLst>
              <a:ext uri="{FF2B5EF4-FFF2-40B4-BE49-F238E27FC236}">
                <a16:creationId xmlns:a16="http://schemas.microsoft.com/office/drawing/2014/main" id="{3090DC27-A709-4CEA-8847-EC63AC20404E}"/>
              </a:ext>
            </a:extLst>
          </p:cNvPr>
          <p:cNvSpPr>
            <a:spLocks noGrp="1"/>
          </p:cNvSpPr>
          <p:nvPr>
            <p:ph type="pic" sz="quarter" idx="25" hasCustomPrompt="1"/>
          </p:nvPr>
        </p:nvSpPr>
        <p:spPr bwMode="gray">
          <a:xfrm>
            <a:off x="3161845" y="1685641"/>
            <a:ext cx="979731" cy="979879"/>
          </a:xfrm>
          <a:prstGeom prst="rect">
            <a:avLst/>
          </a:prstGeom>
          <a:solidFill>
            <a:schemeClr val="bg1">
              <a:lumMod val="85000"/>
            </a:schemeClr>
          </a:solidFill>
        </p:spPr>
        <p:txBody>
          <a:bodyPr/>
          <a:lstStyle>
            <a:lvl1pPr>
              <a:defRPr sz="1133"/>
            </a:lvl1pPr>
          </a:lstStyle>
          <a:p>
            <a:r>
              <a:rPr lang="nl-NL" noProof="0"/>
              <a:t>&lt;Click to insert an image. Use the crop button to re-align.&gt;</a:t>
            </a:r>
          </a:p>
        </p:txBody>
      </p:sp>
      <p:sp>
        <p:nvSpPr>
          <p:cNvPr id="16" name="ctsTextPlaceholder1">
            <a:extLst>
              <a:ext uri="{FF2B5EF4-FFF2-40B4-BE49-F238E27FC236}">
                <a16:creationId xmlns:a16="http://schemas.microsoft.com/office/drawing/2014/main" id="{371AFBE9-646E-4230-A30B-9701600EA3A8}"/>
              </a:ext>
            </a:extLst>
          </p:cNvPr>
          <p:cNvSpPr>
            <a:spLocks noGrp="1"/>
          </p:cNvSpPr>
          <p:nvPr>
            <p:ph sz="quarter" idx="26" hasCustomPrompt="1"/>
          </p:nvPr>
        </p:nvSpPr>
        <p:spPr bwMode="gray">
          <a:xfrm>
            <a:off x="8909536" y="2842639"/>
            <a:ext cx="2640000" cy="3472124"/>
          </a:xfrm>
          <a:prstGeom prst="rect">
            <a:avLst/>
          </a:prstGeom>
        </p:spPr>
        <p:txBody>
          <a:bodyPr/>
          <a:lstStyle>
            <a:lvl1pPr>
              <a:spcAft>
                <a:spcPts val="400"/>
              </a:spcAft>
              <a:defRPr sz="1200"/>
            </a:lvl1pPr>
            <a:lvl2pPr>
              <a:spcAft>
                <a:spcPts val="400"/>
              </a:spcAft>
              <a:defRPr sz="1200"/>
            </a:lvl2pPr>
            <a:lvl3pPr>
              <a:spcAft>
                <a:spcPts val="400"/>
              </a:spcAft>
              <a:defRPr sz="1200"/>
            </a:lvl3pPr>
            <a:lvl4pPr>
              <a:spcAft>
                <a:spcPts val="400"/>
              </a:spcAft>
              <a:defRPr sz="1200"/>
            </a:lvl4pPr>
            <a:lvl5pPr>
              <a:spcAft>
                <a:spcPts val="400"/>
              </a:spcAft>
              <a:defRPr sz="1200"/>
            </a:lvl5pPr>
            <a:lvl6pPr>
              <a:defRPr sz="1200"/>
            </a:lvl6pPr>
            <a:lvl7pPr>
              <a:defRPr/>
            </a:lvl7pPr>
            <a:lvl8pPr>
              <a:defRPr/>
            </a:lvl8pPr>
            <a:lvl9pPr>
              <a:defRPr/>
            </a:lvl9pPr>
          </a:lstStyle>
          <a:p>
            <a:pPr marL="13" marR="0" lvl="0" indent="0" algn="l" defTabSz="914360" rtl="0" eaLnBrk="1" fontAlgn="auto" latinLnBrk="0" hangingPunct="1">
              <a:lnSpc>
                <a:spcPct val="110000"/>
              </a:lnSpc>
              <a:spcBef>
                <a:spcPts val="0"/>
              </a:spcBef>
              <a:spcAft>
                <a:spcPts val="800"/>
              </a:spcAft>
              <a:buClr>
                <a:schemeClr val="accent1"/>
              </a:buClr>
              <a:buSzTx/>
              <a:buFont typeface="Arial" panose="020B0604020202020204" pitchFamily="34" charset="0"/>
              <a:buNone/>
              <a:tabLst/>
              <a:defRPr/>
            </a:pPr>
            <a:r>
              <a:rPr lang="nl-NL" noProof="0"/>
              <a:t>Edit Master text styles</a:t>
            </a:r>
          </a:p>
          <a:p>
            <a:pPr lvl="1"/>
            <a:r>
              <a:rPr lang="nl-NL" noProof="0"/>
              <a:t>Second level</a:t>
            </a:r>
          </a:p>
          <a:p>
            <a:pPr lvl="2"/>
            <a:r>
              <a:rPr lang="nl-NL" noProof="0"/>
              <a:t>Third level</a:t>
            </a:r>
          </a:p>
          <a:p>
            <a:pPr lvl="3"/>
            <a:r>
              <a:rPr lang="nl-NL" noProof="0"/>
              <a:t>Fourth level</a:t>
            </a:r>
          </a:p>
          <a:p>
            <a:pPr lvl="4"/>
            <a:r>
              <a:rPr lang="nl-NL" noProof="0"/>
              <a:t>Fifth level</a:t>
            </a:r>
          </a:p>
          <a:p>
            <a:pPr lvl="5"/>
            <a:r>
              <a:rPr lang="nl-NL" noProof="0"/>
              <a:t>Sixth level</a:t>
            </a:r>
          </a:p>
        </p:txBody>
      </p:sp>
      <p:sp>
        <p:nvSpPr>
          <p:cNvPr id="17" name="ctsPicturePlaceholder1">
            <a:extLst>
              <a:ext uri="{FF2B5EF4-FFF2-40B4-BE49-F238E27FC236}">
                <a16:creationId xmlns:a16="http://schemas.microsoft.com/office/drawing/2014/main" id="{172124BD-2EA8-4C2F-8538-652EC97853F6}"/>
              </a:ext>
            </a:extLst>
          </p:cNvPr>
          <p:cNvSpPr>
            <a:spLocks noGrp="1"/>
          </p:cNvSpPr>
          <p:nvPr>
            <p:ph type="pic" sz="quarter" idx="27" hasCustomPrompt="1"/>
          </p:nvPr>
        </p:nvSpPr>
        <p:spPr bwMode="gray">
          <a:xfrm>
            <a:off x="8909537" y="1685641"/>
            <a:ext cx="979731" cy="979879"/>
          </a:xfrm>
          <a:prstGeom prst="rect">
            <a:avLst/>
          </a:prstGeom>
          <a:solidFill>
            <a:schemeClr val="bg1">
              <a:lumMod val="85000"/>
            </a:schemeClr>
          </a:solidFill>
        </p:spPr>
        <p:txBody>
          <a:bodyPr/>
          <a:lstStyle>
            <a:lvl1pPr>
              <a:defRPr sz="1133"/>
            </a:lvl1pPr>
          </a:lstStyle>
          <a:p>
            <a:r>
              <a:rPr lang="nl-NL" noProof="0"/>
              <a:t>&lt;Click to insert an image. Use the crop button to re-align.&gt;</a:t>
            </a:r>
          </a:p>
        </p:txBody>
      </p:sp>
      <p:sp>
        <p:nvSpPr>
          <p:cNvPr id="18" name="ctsLYN" hidden="1">
            <a:extLst>
              <a:ext uri="{FF2B5EF4-FFF2-40B4-BE49-F238E27FC236}">
                <a16:creationId xmlns:a16="http://schemas.microsoft.com/office/drawing/2014/main" id="{50A0D6B9-7258-4616-BD92-9947A304B2EE}"/>
              </a:ext>
            </a:extLst>
          </p:cNvPr>
          <p:cNvSpPr/>
          <p:nvPr/>
        </p:nvSpPr>
        <p:spPr>
          <a:xfrm>
            <a:off x="0" y="0"/>
            <a:ext cx="0" cy="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48977" tIns="48977" rIns="48977" bIns="48977" rtlCol="0" anchor="ctr"/>
          <a:lstStyle/>
          <a:p>
            <a:pPr algn="ctr"/>
            <a:r>
              <a:rPr lang="nl-NL" sz="1277">
                <a:solidFill>
                  <a:schemeClr val="tx1"/>
                </a:solidFill>
              </a:rPr>
              <a:t>Two Bios</a:t>
            </a:r>
          </a:p>
        </p:txBody>
      </p:sp>
      <p:sp>
        <p:nvSpPr>
          <p:cNvPr id="19" name="ctsLYN" hidden="1">
            <a:extLst>
              <a:ext uri="{FF2B5EF4-FFF2-40B4-BE49-F238E27FC236}">
                <a16:creationId xmlns:a16="http://schemas.microsoft.com/office/drawing/2014/main" id="{150BAB24-CB46-4710-958B-8028771C3C30}"/>
              </a:ext>
            </a:extLst>
          </p:cNvPr>
          <p:cNvSpPr/>
          <p:nvPr userDrawn="1"/>
        </p:nvSpPr>
        <p:spPr>
          <a:xfrm>
            <a:off x="0" y="0"/>
            <a:ext cx="0" cy="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48977" tIns="48977" rIns="48977" bIns="48977" rtlCol="0" anchor="ctr"/>
          <a:lstStyle/>
          <a:p>
            <a:pPr algn="ctr"/>
            <a:r>
              <a:rPr lang="nl-NL" sz="1277">
                <a:solidFill>
                  <a:schemeClr val="tx1"/>
                </a:solidFill>
              </a:rPr>
              <a:t>Two Bios</a:t>
            </a:r>
          </a:p>
        </p:txBody>
      </p:sp>
      <p:sp>
        <p:nvSpPr>
          <p:cNvPr id="20" name="Text Placeholder 2">
            <a:extLst>
              <a:ext uri="{FF2B5EF4-FFF2-40B4-BE49-F238E27FC236}">
                <a16:creationId xmlns:a16="http://schemas.microsoft.com/office/drawing/2014/main" id="{849F21FB-9BBD-45AD-AE80-A9B0E4B592E9}"/>
              </a:ext>
            </a:extLst>
          </p:cNvPr>
          <p:cNvSpPr>
            <a:spLocks noGrp="1"/>
          </p:cNvSpPr>
          <p:nvPr>
            <p:ph type="body" idx="28" hasCustomPrompt="1"/>
          </p:nvPr>
        </p:nvSpPr>
        <p:spPr>
          <a:xfrm>
            <a:off x="287999" y="6480000"/>
            <a:ext cx="8832000" cy="192000"/>
          </a:xfrm>
        </p:spPr>
        <p:txBody>
          <a:bodyPr rIns="108000" anchor="b" anchorCtr="0"/>
          <a:lstStyle>
            <a:lvl1pPr marL="0" indent="0">
              <a:buNone/>
              <a:defRPr sz="1067" b="0">
                <a:solidFill>
                  <a:schemeClr val="accent1"/>
                </a:solidFill>
              </a:defRPr>
            </a:lvl1pPr>
            <a:lvl2pPr marL="457182" indent="0">
              <a:buNone/>
              <a:defRPr sz="2000" b="1"/>
            </a:lvl2pPr>
            <a:lvl3pPr marL="914360" indent="0">
              <a:buNone/>
              <a:defRPr sz="1800" b="1"/>
            </a:lvl3pPr>
            <a:lvl4pPr marL="1371540" indent="0">
              <a:buNone/>
              <a:defRPr sz="1600" b="1"/>
            </a:lvl4pPr>
            <a:lvl5pPr marL="1828721" indent="0">
              <a:buNone/>
              <a:defRPr sz="1600" b="1"/>
            </a:lvl5pPr>
            <a:lvl6pPr marL="2285902" indent="0">
              <a:buNone/>
              <a:defRPr sz="1600" b="1"/>
            </a:lvl6pPr>
            <a:lvl7pPr marL="2743081" indent="0">
              <a:buNone/>
              <a:defRPr sz="1600" b="1"/>
            </a:lvl7pPr>
            <a:lvl8pPr marL="3200261" indent="0">
              <a:buNone/>
              <a:defRPr sz="1600" b="1"/>
            </a:lvl8pPr>
            <a:lvl9pPr marL="3657442" indent="0">
              <a:buNone/>
              <a:defRPr sz="1600" b="1"/>
            </a:lvl9pPr>
          </a:lstStyle>
          <a:p>
            <a:pPr lvl="0"/>
            <a:r>
              <a:rPr lang="en-GB" noProof="0"/>
              <a:t>Insert notes or sources here or leave blank</a:t>
            </a:r>
          </a:p>
        </p:txBody>
      </p:sp>
      <p:sp>
        <p:nvSpPr>
          <p:cNvPr id="21" name="Footer Placeholder 9">
            <a:extLst>
              <a:ext uri="{FF2B5EF4-FFF2-40B4-BE49-F238E27FC236}">
                <a16:creationId xmlns:a16="http://schemas.microsoft.com/office/drawing/2014/main" id="{EDE807F1-9FDF-7090-6004-6BB3C31F9E0E}"/>
              </a:ext>
            </a:extLst>
          </p:cNvPr>
          <p:cNvSpPr>
            <a:spLocks noGrp="1"/>
          </p:cNvSpPr>
          <p:nvPr>
            <p:ph type="ftr" sz="quarter" idx="11"/>
            <p:custDataLst>
              <p:tags r:id="rId1"/>
            </p:custDataLst>
          </p:nvPr>
        </p:nvSpPr>
        <p:spPr>
          <a:xfrm>
            <a:off x="1536000" y="229763"/>
            <a:ext cx="7200000" cy="288000"/>
          </a:xfrm>
        </p:spPr>
        <p:txBody>
          <a:bodyPr/>
          <a:lstStyle/>
          <a:p>
            <a:r>
              <a:rPr lang="en-US" noProof="0"/>
              <a:t>https://www.weforum.org/press/2020/01/half-of-world-s-gdp-moderately-or-highly-dependent-on-nature-says-new-report/</a:t>
            </a:r>
            <a:endParaRPr lang="en-GB" noProof="0"/>
          </a:p>
        </p:txBody>
      </p:sp>
      <p:sp>
        <p:nvSpPr>
          <p:cNvPr id="22" name="Date Placeholder 8">
            <a:extLst>
              <a:ext uri="{FF2B5EF4-FFF2-40B4-BE49-F238E27FC236}">
                <a16:creationId xmlns:a16="http://schemas.microsoft.com/office/drawing/2014/main" id="{04E2F0D5-8E70-B10C-872C-3F8267931FCC}"/>
              </a:ext>
            </a:extLst>
          </p:cNvPr>
          <p:cNvSpPr>
            <a:spLocks noGrp="1"/>
          </p:cNvSpPr>
          <p:nvPr>
            <p:ph type="dt" sz="half" idx="10"/>
            <p:custDataLst>
              <p:tags r:id="rId2"/>
            </p:custDataLst>
          </p:nvPr>
        </p:nvSpPr>
        <p:spPr>
          <a:xfrm>
            <a:off x="9888000" y="302643"/>
            <a:ext cx="2016000" cy="192000"/>
          </a:xfrm>
        </p:spPr>
        <p:txBody>
          <a:bodyPr/>
          <a:lstStyle/>
          <a:p>
            <a:r>
              <a:rPr lang="en-US"/>
              <a:t>2e kwartaal 2023</a:t>
            </a:r>
            <a:endParaRPr lang="en-GB" noProof="0"/>
          </a:p>
        </p:txBody>
      </p:sp>
    </p:spTree>
    <p:extLst>
      <p:ext uri="{BB962C8B-B14F-4D97-AF65-F5344CB8AC3E}">
        <p14:creationId xmlns:p14="http://schemas.microsoft.com/office/powerpoint/2010/main" val="3621973092"/>
      </p:ext>
    </p:extLst>
  </p:cSld>
  <p:clrMapOvr>
    <a:masterClrMapping/>
  </p:clrMapOvr>
  <p:hf hdr="0" dt="0"/>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eam layout">
    <p:spTree>
      <p:nvGrpSpPr>
        <p:cNvPr id="1" name=""/>
        <p:cNvGrpSpPr/>
        <p:nvPr/>
      </p:nvGrpSpPr>
      <p:grpSpPr>
        <a:xfrm>
          <a:off x="0" y="0"/>
          <a:ext cx="0" cy="0"/>
          <a:chOff x="0" y="0"/>
          <a:chExt cx="0" cy="0"/>
        </a:xfrm>
      </p:grpSpPr>
      <p:sp>
        <p:nvSpPr>
          <p:cNvPr id="9" name="Slide Number Placeholder 8">
            <a:extLst>
              <a:ext uri="{FF2B5EF4-FFF2-40B4-BE49-F238E27FC236}">
                <a16:creationId xmlns:a16="http://schemas.microsoft.com/office/drawing/2014/main" id="{2EC3A4D7-2191-452F-828E-7143F14427EB}"/>
              </a:ext>
            </a:extLst>
          </p:cNvPr>
          <p:cNvSpPr>
            <a:spLocks noGrp="1"/>
          </p:cNvSpPr>
          <p:nvPr>
            <p:ph type="sldNum" sz="quarter" idx="17"/>
          </p:nvPr>
        </p:nvSpPr>
        <p:spPr/>
        <p:txBody>
          <a:bodyPr/>
          <a:lstStyle/>
          <a:p>
            <a:fld id="{1E965063-FEE3-F14D-A3E9-6BD3EB60B2A5}" type="slidenum">
              <a:rPr lang="nl-NL" noProof="0" smtClean="0"/>
              <a:pPr/>
              <a:t>‹nr.›</a:t>
            </a:fld>
            <a:endParaRPr lang="nl-NL" noProof="0"/>
          </a:p>
        </p:txBody>
      </p:sp>
      <p:sp>
        <p:nvSpPr>
          <p:cNvPr id="26" name="Picture Placeholder 3">
            <a:extLst>
              <a:ext uri="{FF2B5EF4-FFF2-40B4-BE49-F238E27FC236}">
                <a16:creationId xmlns:a16="http://schemas.microsoft.com/office/drawing/2014/main" id="{74385F97-826C-4973-9F45-6B67F4BC85A3}"/>
              </a:ext>
            </a:extLst>
          </p:cNvPr>
          <p:cNvSpPr>
            <a:spLocks noGrp="1" noChangeAspect="1"/>
          </p:cNvSpPr>
          <p:nvPr>
            <p:ph type="pic" sz="quarter" idx="18"/>
          </p:nvPr>
        </p:nvSpPr>
        <p:spPr>
          <a:xfrm>
            <a:off x="287999" y="2251940"/>
            <a:ext cx="960000" cy="960000"/>
          </a:xfrm>
          <a:solidFill>
            <a:schemeClr val="bg1">
              <a:lumMod val="85000"/>
            </a:schemeClr>
          </a:solidFill>
        </p:spPr>
        <p:txBody>
          <a:bodyPr/>
          <a:lstStyle>
            <a:lvl1pPr>
              <a:defRPr sz="1200"/>
            </a:lvl1pPr>
          </a:lstStyle>
          <a:p>
            <a:r>
              <a:rPr lang="en-US" noProof="0"/>
              <a:t>Click icon to add picture</a:t>
            </a:r>
            <a:endParaRPr lang="nl-NL" noProof="0"/>
          </a:p>
        </p:txBody>
      </p:sp>
      <p:sp>
        <p:nvSpPr>
          <p:cNvPr id="27" name="Picture Placeholder 3">
            <a:extLst>
              <a:ext uri="{FF2B5EF4-FFF2-40B4-BE49-F238E27FC236}">
                <a16:creationId xmlns:a16="http://schemas.microsoft.com/office/drawing/2014/main" id="{393BC6F0-D2AB-4A9B-B61D-CFDD526A9F28}"/>
              </a:ext>
            </a:extLst>
          </p:cNvPr>
          <p:cNvSpPr>
            <a:spLocks noGrp="1" noChangeAspect="1"/>
          </p:cNvSpPr>
          <p:nvPr>
            <p:ph type="pic" sz="quarter" idx="19"/>
          </p:nvPr>
        </p:nvSpPr>
        <p:spPr>
          <a:xfrm>
            <a:off x="287999" y="3329136"/>
            <a:ext cx="960000" cy="960000"/>
          </a:xfrm>
          <a:solidFill>
            <a:schemeClr val="bg1">
              <a:lumMod val="85000"/>
            </a:schemeClr>
          </a:solidFill>
        </p:spPr>
        <p:txBody>
          <a:bodyPr/>
          <a:lstStyle>
            <a:lvl1pPr>
              <a:defRPr sz="1200"/>
            </a:lvl1pPr>
          </a:lstStyle>
          <a:p>
            <a:r>
              <a:rPr lang="en-US" noProof="0"/>
              <a:t>Click icon to add picture</a:t>
            </a:r>
            <a:endParaRPr lang="nl-NL" noProof="0"/>
          </a:p>
        </p:txBody>
      </p:sp>
      <p:sp>
        <p:nvSpPr>
          <p:cNvPr id="28" name="Picture Placeholder 3">
            <a:extLst>
              <a:ext uri="{FF2B5EF4-FFF2-40B4-BE49-F238E27FC236}">
                <a16:creationId xmlns:a16="http://schemas.microsoft.com/office/drawing/2014/main" id="{081C0113-E877-4EEE-8EF1-C4B995739690}"/>
              </a:ext>
            </a:extLst>
          </p:cNvPr>
          <p:cNvSpPr>
            <a:spLocks noGrp="1" noChangeAspect="1"/>
          </p:cNvSpPr>
          <p:nvPr>
            <p:ph type="pic" sz="quarter" idx="20"/>
          </p:nvPr>
        </p:nvSpPr>
        <p:spPr>
          <a:xfrm>
            <a:off x="287999" y="4406332"/>
            <a:ext cx="960000" cy="960000"/>
          </a:xfrm>
          <a:solidFill>
            <a:schemeClr val="bg1">
              <a:lumMod val="85000"/>
            </a:schemeClr>
          </a:solidFill>
        </p:spPr>
        <p:txBody>
          <a:bodyPr/>
          <a:lstStyle>
            <a:lvl1pPr>
              <a:defRPr sz="1200"/>
            </a:lvl1pPr>
          </a:lstStyle>
          <a:p>
            <a:r>
              <a:rPr lang="en-US" noProof="0"/>
              <a:t>Click icon to add picture</a:t>
            </a:r>
            <a:endParaRPr lang="nl-NL" noProof="0"/>
          </a:p>
        </p:txBody>
      </p:sp>
      <p:sp>
        <p:nvSpPr>
          <p:cNvPr id="29" name="Picture Placeholder 3">
            <a:extLst>
              <a:ext uri="{FF2B5EF4-FFF2-40B4-BE49-F238E27FC236}">
                <a16:creationId xmlns:a16="http://schemas.microsoft.com/office/drawing/2014/main" id="{5E884CBD-5368-4C26-9492-929387F7845E}"/>
              </a:ext>
            </a:extLst>
          </p:cNvPr>
          <p:cNvSpPr>
            <a:spLocks noGrp="1" noChangeAspect="1"/>
          </p:cNvSpPr>
          <p:nvPr>
            <p:ph type="pic" sz="quarter" idx="21"/>
          </p:nvPr>
        </p:nvSpPr>
        <p:spPr>
          <a:xfrm>
            <a:off x="287999" y="5483528"/>
            <a:ext cx="960000" cy="960000"/>
          </a:xfrm>
          <a:solidFill>
            <a:schemeClr val="bg1">
              <a:lumMod val="85000"/>
            </a:schemeClr>
          </a:solidFill>
        </p:spPr>
        <p:txBody>
          <a:bodyPr/>
          <a:lstStyle>
            <a:lvl1pPr>
              <a:defRPr sz="1200"/>
            </a:lvl1pPr>
          </a:lstStyle>
          <a:p>
            <a:r>
              <a:rPr lang="en-US" noProof="0"/>
              <a:t>Click icon to add picture</a:t>
            </a:r>
            <a:endParaRPr lang="nl-NL" noProof="0"/>
          </a:p>
        </p:txBody>
      </p:sp>
      <p:sp>
        <p:nvSpPr>
          <p:cNvPr id="30" name="Picture Placeholder 3">
            <a:extLst>
              <a:ext uri="{FF2B5EF4-FFF2-40B4-BE49-F238E27FC236}">
                <a16:creationId xmlns:a16="http://schemas.microsoft.com/office/drawing/2014/main" id="{77942719-ED39-4E97-8103-F04933B7BBAA}"/>
              </a:ext>
            </a:extLst>
          </p:cNvPr>
          <p:cNvSpPr>
            <a:spLocks noGrp="1" noChangeAspect="1"/>
          </p:cNvSpPr>
          <p:nvPr>
            <p:ph type="pic" sz="quarter" idx="22"/>
          </p:nvPr>
        </p:nvSpPr>
        <p:spPr>
          <a:xfrm>
            <a:off x="6106463" y="2213583"/>
            <a:ext cx="960000" cy="960000"/>
          </a:xfrm>
          <a:solidFill>
            <a:schemeClr val="bg1">
              <a:lumMod val="85000"/>
            </a:schemeClr>
          </a:solidFill>
        </p:spPr>
        <p:txBody>
          <a:bodyPr/>
          <a:lstStyle>
            <a:lvl1pPr>
              <a:defRPr sz="1200"/>
            </a:lvl1pPr>
          </a:lstStyle>
          <a:p>
            <a:r>
              <a:rPr lang="en-US" noProof="0"/>
              <a:t>Click icon to add picture</a:t>
            </a:r>
            <a:endParaRPr lang="nl-NL" noProof="0"/>
          </a:p>
        </p:txBody>
      </p:sp>
      <p:sp>
        <p:nvSpPr>
          <p:cNvPr id="31" name="Picture Placeholder 3">
            <a:extLst>
              <a:ext uri="{FF2B5EF4-FFF2-40B4-BE49-F238E27FC236}">
                <a16:creationId xmlns:a16="http://schemas.microsoft.com/office/drawing/2014/main" id="{461C3CCC-BC78-4B04-9BF0-08D9FB0CE91F}"/>
              </a:ext>
            </a:extLst>
          </p:cNvPr>
          <p:cNvSpPr>
            <a:spLocks noGrp="1" noChangeAspect="1"/>
          </p:cNvSpPr>
          <p:nvPr>
            <p:ph type="pic" sz="quarter" idx="23"/>
          </p:nvPr>
        </p:nvSpPr>
        <p:spPr>
          <a:xfrm>
            <a:off x="6106463" y="3303564"/>
            <a:ext cx="960000" cy="960000"/>
          </a:xfrm>
          <a:solidFill>
            <a:schemeClr val="bg1">
              <a:lumMod val="85000"/>
            </a:schemeClr>
          </a:solidFill>
        </p:spPr>
        <p:txBody>
          <a:bodyPr/>
          <a:lstStyle>
            <a:lvl1pPr>
              <a:defRPr sz="1200"/>
            </a:lvl1pPr>
          </a:lstStyle>
          <a:p>
            <a:r>
              <a:rPr lang="en-US" noProof="0"/>
              <a:t>Click icon to add picture</a:t>
            </a:r>
            <a:endParaRPr lang="nl-NL" noProof="0"/>
          </a:p>
        </p:txBody>
      </p:sp>
      <p:sp>
        <p:nvSpPr>
          <p:cNvPr id="32" name="Picture Placeholder 3">
            <a:extLst>
              <a:ext uri="{FF2B5EF4-FFF2-40B4-BE49-F238E27FC236}">
                <a16:creationId xmlns:a16="http://schemas.microsoft.com/office/drawing/2014/main" id="{3A29F628-EE2D-4C19-B000-658E046EAF5B}"/>
              </a:ext>
            </a:extLst>
          </p:cNvPr>
          <p:cNvSpPr>
            <a:spLocks noGrp="1" noChangeAspect="1"/>
          </p:cNvSpPr>
          <p:nvPr>
            <p:ph type="pic" sz="quarter" idx="24"/>
          </p:nvPr>
        </p:nvSpPr>
        <p:spPr>
          <a:xfrm>
            <a:off x="6106463" y="4393545"/>
            <a:ext cx="960000" cy="960000"/>
          </a:xfrm>
          <a:solidFill>
            <a:schemeClr val="bg1">
              <a:lumMod val="85000"/>
            </a:schemeClr>
          </a:solidFill>
        </p:spPr>
        <p:txBody>
          <a:bodyPr/>
          <a:lstStyle>
            <a:lvl1pPr>
              <a:defRPr sz="1200"/>
            </a:lvl1pPr>
          </a:lstStyle>
          <a:p>
            <a:r>
              <a:rPr lang="en-US" noProof="0"/>
              <a:t>Click icon to add picture</a:t>
            </a:r>
            <a:endParaRPr lang="nl-NL" noProof="0"/>
          </a:p>
        </p:txBody>
      </p:sp>
      <p:sp>
        <p:nvSpPr>
          <p:cNvPr id="33" name="Picture Placeholder 3">
            <a:extLst>
              <a:ext uri="{FF2B5EF4-FFF2-40B4-BE49-F238E27FC236}">
                <a16:creationId xmlns:a16="http://schemas.microsoft.com/office/drawing/2014/main" id="{C9C9619E-4D77-4832-98C6-AA4264B02FB5}"/>
              </a:ext>
            </a:extLst>
          </p:cNvPr>
          <p:cNvSpPr>
            <a:spLocks noGrp="1" noChangeAspect="1"/>
          </p:cNvSpPr>
          <p:nvPr>
            <p:ph type="pic" sz="quarter" idx="25"/>
          </p:nvPr>
        </p:nvSpPr>
        <p:spPr>
          <a:xfrm>
            <a:off x="6106463" y="5483528"/>
            <a:ext cx="960000" cy="960000"/>
          </a:xfrm>
          <a:solidFill>
            <a:schemeClr val="bg1">
              <a:lumMod val="85000"/>
            </a:schemeClr>
          </a:solidFill>
        </p:spPr>
        <p:txBody>
          <a:bodyPr/>
          <a:lstStyle>
            <a:lvl1pPr>
              <a:defRPr sz="1200"/>
            </a:lvl1pPr>
          </a:lstStyle>
          <a:p>
            <a:r>
              <a:rPr lang="en-US" noProof="0"/>
              <a:t>Click icon to add picture</a:t>
            </a:r>
            <a:endParaRPr lang="nl-NL" noProof="0"/>
          </a:p>
        </p:txBody>
      </p:sp>
      <p:sp>
        <p:nvSpPr>
          <p:cNvPr id="35" name="Text Placeholder 2">
            <a:extLst>
              <a:ext uri="{FF2B5EF4-FFF2-40B4-BE49-F238E27FC236}">
                <a16:creationId xmlns:a16="http://schemas.microsoft.com/office/drawing/2014/main" id="{77C32E4F-405A-4A50-BD85-9533C611756F}"/>
              </a:ext>
            </a:extLst>
          </p:cNvPr>
          <p:cNvSpPr>
            <a:spLocks noGrp="1"/>
          </p:cNvSpPr>
          <p:nvPr>
            <p:ph type="body" idx="26" hasCustomPrompt="1"/>
          </p:nvPr>
        </p:nvSpPr>
        <p:spPr>
          <a:xfrm>
            <a:off x="288000" y="1674743"/>
            <a:ext cx="11184003" cy="391628"/>
          </a:xfrm>
        </p:spPr>
        <p:txBody>
          <a:bodyPr anchor="t" anchorCtr="0"/>
          <a:lstStyle>
            <a:lvl1pPr marL="0" indent="0">
              <a:buNone/>
              <a:defRPr sz="2133" b="0">
                <a:solidFill>
                  <a:schemeClr val="tx2"/>
                </a:solidFill>
              </a:defRPr>
            </a:lvl1pPr>
            <a:lvl2pPr marL="457182" indent="0">
              <a:buNone/>
              <a:defRPr sz="2000" b="1"/>
            </a:lvl2pPr>
            <a:lvl3pPr marL="914360" indent="0">
              <a:buNone/>
              <a:defRPr sz="1800" b="1"/>
            </a:lvl3pPr>
            <a:lvl4pPr marL="1371540" indent="0">
              <a:buNone/>
              <a:defRPr sz="1600" b="1"/>
            </a:lvl4pPr>
            <a:lvl5pPr marL="1828721" indent="0">
              <a:buNone/>
              <a:defRPr sz="1600" b="1"/>
            </a:lvl5pPr>
            <a:lvl6pPr marL="2285902" indent="0">
              <a:buNone/>
              <a:defRPr sz="1600" b="1"/>
            </a:lvl6pPr>
            <a:lvl7pPr marL="2743081" indent="0">
              <a:buNone/>
              <a:defRPr sz="1600" b="1"/>
            </a:lvl7pPr>
            <a:lvl8pPr marL="3200261" indent="0">
              <a:buNone/>
              <a:defRPr sz="1600" b="1"/>
            </a:lvl8pPr>
            <a:lvl9pPr marL="3657442" indent="0">
              <a:buNone/>
              <a:defRPr sz="1600" b="1"/>
            </a:lvl9pPr>
          </a:lstStyle>
          <a:p>
            <a:pPr lvl="0"/>
            <a:r>
              <a:rPr lang="nl-NL" noProof="0"/>
              <a:t>Click to edit the Subtitle</a:t>
            </a:r>
          </a:p>
        </p:txBody>
      </p:sp>
      <p:sp>
        <p:nvSpPr>
          <p:cNvPr id="3" name="Title 2">
            <a:extLst>
              <a:ext uri="{FF2B5EF4-FFF2-40B4-BE49-F238E27FC236}">
                <a16:creationId xmlns:a16="http://schemas.microsoft.com/office/drawing/2014/main" id="{B70E8FEC-E54E-4337-8C8C-0E7312FFA380}"/>
              </a:ext>
            </a:extLst>
          </p:cNvPr>
          <p:cNvSpPr>
            <a:spLocks noGrp="1"/>
          </p:cNvSpPr>
          <p:nvPr>
            <p:ph type="title"/>
          </p:nvPr>
        </p:nvSpPr>
        <p:spPr/>
        <p:txBody>
          <a:bodyPr/>
          <a:lstStyle/>
          <a:p>
            <a:r>
              <a:rPr lang="en-US" noProof="0"/>
              <a:t>Click to edit Master title style</a:t>
            </a:r>
            <a:endParaRPr lang="nl-NL" noProof="0"/>
          </a:p>
        </p:txBody>
      </p:sp>
      <p:sp>
        <p:nvSpPr>
          <p:cNvPr id="16" name="Text Placeholder 2">
            <a:extLst>
              <a:ext uri="{FF2B5EF4-FFF2-40B4-BE49-F238E27FC236}">
                <a16:creationId xmlns:a16="http://schemas.microsoft.com/office/drawing/2014/main" id="{C7C550F8-2DA6-41F5-87A6-1EAA0722B5AE}"/>
              </a:ext>
            </a:extLst>
          </p:cNvPr>
          <p:cNvSpPr>
            <a:spLocks noGrp="1"/>
          </p:cNvSpPr>
          <p:nvPr>
            <p:ph type="body" idx="27" hasCustomPrompt="1"/>
          </p:nvPr>
        </p:nvSpPr>
        <p:spPr>
          <a:xfrm>
            <a:off x="287999" y="6480000"/>
            <a:ext cx="8832000" cy="192000"/>
          </a:xfrm>
        </p:spPr>
        <p:txBody>
          <a:bodyPr rIns="108000" anchor="b" anchorCtr="0"/>
          <a:lstStyle>
            <a:lvl1pPr marL="0" indent="0">
              <a:buNone/>
              <a:defRPr sz="1067" b="0">
                <a:solidFill>
                  <a:schemeClr val="accent1"/>
                </a:solidFill>
              </a:defRPr>
            </a:lvl1pPr>
            <a:lvl2pPr marL="457182" indent="0">
              <a:buNone/>
              <a:defRPr sz="2000" b="1"/>
            </a:lvl2pPr>
            <a:lvl3pPr marL="914360" indent="0">
              <a:buNone/>
              <a:defRPr sz="1800" b="1"/>
            </a:lvl3pPr>
            <a:lvl4pPr marL="1371540" indent="0">
              <a:buNone/>
              <a:defRPr sz="1600" b="1"/>
            </a:lvl4pPr>
            <a:lvl5pPr marL="1828721" indent="0">
              <a:buNone/>
              <a:defRPr sz="1600" b="1"/>
            </a:lvl5pPr>
            <a:lvl6pPr marL="2285902" indent="0">
              <a:buNone/>
              <a:defRPr sz="1600" b="1"/>
            </a:lvl6pPr>
            <a:lvl7pPr marL="2743081" indent="0">
              <a:buNone/>
              <a:defRPr sz="1600" b="1"/>
            </a:lvl7pPr>
            <a:lvl8pPr marL="3200261" indent="0">
              <a:buNone/>
              <a:defRPr sz="1600" b="1"/>
            </a:lvl8pPr>
            <a:lvl9pPr marL="3657442" indent="0">
              <a:buNone/>
              <a:defRPr sz="1600" b="1"/>
            </a:lvl9pPr>
          </a:lstStyle>
          <a:p>
            <a:pPr lvl="0"/>
            <a:r>
              <a:rPr lang="en-GB" noProof="0"/>
              <a:t>Insert notes or sources here or leave blank</a:t>
            </a:r>
          </a:p>
        </p:txBody>
      </p:sp>
      <p:sp>
        <p:nvSpPr>
          <p:cNvPr id="17" name="Footer Placeholder 9">
            <a:extLst>
              <a:ext uri="{FF2B5EF4-FFF2-40B4-BE49-F238E27FC236}">
                <a16:creationId xmlns:a16="http://schemas.microsoft.com/office/drawing/2014/main" id="{08EAEC24-3F5F-EF0D-9A66-DE57614A7042}"/>
              </a:ext>
            </a:extLst>
          </p:cNvPr>
          <p:cNvSpPr>
            <a:spLocks noGrp="1"/>
          </p:cNvSpPr>
          <p:nvPr>
            <p:ph type="ftr" sz="quarter" idx="11"/>
            <p:custDataLst>
              <p:tags r:id="rId1"/>
            </p:custDataLst>
          </p:nvPr>
        </p:nvSpPr>
        <p:spPr>
          <a:xfrm>
            <a:off x="1536000" y="229763"/>
            <a:ext cx="7200000" cy="288000"/>
          </a:xfrm>
        </p:spPr>
        <p:txBody>
          <a:bodyPr/>
          <a:lstStyle/>
          <a:p>
            <a:r>
              <a:rPr lang="en-US" noProof="0"/>
              <a:t>https://www.weforum.org/press/2020/01/half-of-world-s-gdp-moderately-or-highly-dependent-on-nature-says-new-report/</a:t>
            </a:r>
            <a:endParaRPr lang="en-GB" noProof="0"/>
          </a:p>
        </p:txBody>
      </p:sp>
      <p:sp>
        <p:nvSpPr>
          <p:cNvPr id="18" name="Date Placeholder 8">
            <a:extLst>
              <a:ext uri="{FF2B5EF4-FFF2-40B4-BE49-F238E27FC236}">
                <a16:creationId xmlns:a16="http://schemas.microsoft.com/office/drawing/2014/main" id="{91F7608E-E6EF-EE7F-F6B9-5D8CF9FB5266}"/>
              </a:ext>
            </a:extLst>
          </p:cNvPr>
          <p:cNvSpPr>
            <a:spLocks noGrp="1"/>
          </p:cNvSpPr>
          <p:nvPr>
            <p:ph type="dt" sz="half" idx="10"/>
            <p:custDataLst>
              <p:tags r:id="rId2"/>
            </p:custDataLst>
          </p:nvPr>
        </p:nvSpPr>
        <p:spPr>
          <a:xfrm>
            <a:off x="9888000" y="302643"/>
            <a:ext cx="2016000" cy="192000"/>
          </a:xfrm>
        </p:spPr>
        <p:txBody>
          <a:bodyPr/>
          <a:lstStyle/>
          <a:p>
            <a:r>
              <a:rPr lang="en-US"/>
              <a:t>2e kwartaal 2023</a:t>
            </a:r>
            <a:endParaRPr lang="en-GB" noProof="0"/>
          </a:p>
        </p:txBody>
      </p:sp>
    </p:spTree>
    <p:extLst>
      <p:ext uri="{BB962C8B-B14F-4D97-AF65-F5344CB8AC3E}">
        <p14:creationId xmlns:p14="http://schemas.microsoft.com/office/powerpoint/2010/main" val="3277767002"/>
      </p:ext>
    </p:extLst>
  </p:cSld>
  <p:clrMapOvr>
    <a:masterClrMapping/>
  </p:clrMapOvr>
  <p:hf hdr="0" dt="0"/>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Logo and Image">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6096108" y="1"/>
            <a:ext cx="6096107" cy="6858891"/>
          </a:xfrm>
          <a:solidFill>
            <a:schemeClr val="bg1">
              <a:lumMod val="95000"/>
            </a:schemeClr>
          </a:solidFill>
        </p:spPr>
        <p:txBody>
          <a:bodyPr lIns="360000" tIns="360000" rIns="360000" bIns="360000" anchor="t"/>
          <a:lstStyle>
            <a:lvl1pPr marL="0" indent="0" algn="ctr">
              <a:buNone/>
              <a:defRPr sz="1452">
                <a:solidFill>
                  <a:schemeClr val="bg1">
                    <a:lumMod val="50000"/>
                  </a:schemeClr>
                </a:solidFill>
              </a:defRPr>
            </a:lvl1pPr>
            <a:lvl2pPr marL="457182" indent="0">
              <a:buNone/>
              <a:defRPr sz="2800"/>
            </a:lvl2pPr>
            <a:lvl3pPr marL="914360" indent="0">
              <a:buNone/>
              <a:defRPr sz="2400"/>
            </a:lvl3pPr>
            <a:lvl4pPr marL="1371540" indent="0">
              <a:buNone/>
              <a:defRPr sz="2000"/>
            </a:lvl4pPr>
            <a:lvl5pPr marL="1828721" indent="0">
              <a:buNone/>
              <a:defRPr sz="2000"/>
            </a:lvl5pPr>
            <a:lvl6pPr marL="2285902" indent="0">
              <a:buNone/>
              <a:defRPr sz="2000"/>
            </a:lvl6pPr>
            <a:lvl7pPr marL="2743081" indent="0">
              <a:buNone/>
              <a:defRPr sz="2000"/>
            </a:lvl7pPr>
            <a:lvl8pPr marL="3200261" indent="0">
              <a:buNone/>
              <a:defRPr sz="2000"/>
            </a:lvl8pPr>
            <a:lvl9pPr marL="3657442" indent="0">
              <a:buNone/>
              <a:defRPr sz="2000"/>
            </a:lvl9pPr>
          </a:lstStyle>
          <a:p>
            <a:r>
              <a:rPr lang="en-US"/>
              <a:t>Click icon to add picture</a:t>
            </a:r>
          </a:p>
        </p:txBody>
      </p:sp>
    </p:spTree>
    <p:extLst>
      <p:ext uri="{BB962C8B-B14F-4D97-AF65-F5344CB8AC3E}">
        <p14:creationId xmlns:p14="http://schemas.microsoft.com/office/powerpoint/2010/main" val="415493405"/>
      </p:ext>
    </p:extLst>
  </p:cSld>
  <p:clrMapOvr>
    <a:masterClrMapping/>
  </p:clrMapOvr>
  <p:hf hdr="0" dt="0"/>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Quote">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6096108" y="1"/>
            <a:ext cx="6096107" cy="6858891"/>
          </a:xfrm>
          <a:solidFill>
            <a:schemeClr val="bg1">
              <a:lumMod val="95000"/>
            </a:schemeClr>
          </a:solidFill>
        </p:spPr>
        <p:txBody>
          <a:bodyPr lIns="360000" tIns="360000" rIns="360000" bIns="360000" anchor="t"/>
          <a:lstStyle>
            <a:lvl1pPr marL="0" indent="0" algn="ctr">
              <a:buNone/>
              <a:defRPr sz="1452">
                <a:solidFill>
                  <a:schemeClr val="bg1">
                    <a:lumMod val="50000"/>
                  </a:schemeClr>
                </a:solidFill>
              </a:defRPr>
            </a:lvl1pPr>
            <a:lvl2pPr marL="457182" indent="0">
              <a:buNone/>
              <a:defRPr sz="2800"/>
            </a:lvl2pPr>
            <a:lvl3pPr marL="914360" indent="0">
              <a:buNone/>
              <a:defRPr sz="2400"/>
            </a:lvl3pPr>
            <a:lvl4pPr marL="1371540" indent="0">
              <a:buNone/>
              <a:defRPr sz="2000"/>
            </a:lvl4pPr>
            <a:lvl5pPr marL="1828721" indent="0">
              <a:buNone/>
              <a:defRPr sz="2000"/>
            </a:lvl5pPr>
            <a:lvl6pPr marL="2285902" indent="0">
              <a:buNone/>
              <a:defRPr sz="2000"/>
            </a:lvl6pPr>
            <a:lvl7pPr marL="2743081" indent="0">
              <a:buNone/>
              <a:defRPr sz="2000"/>
            </a:lvl7pPr>
            <a:lvl8pPr marL="3200261" indent="0">
              <a:buNone/>
              <a:defRPr sz="2000"/>
            </a:lvl8pPr>
            <a:lvl9pPr marL="3657442" indent="0">
              <a:buNone/>
              <a:defRPr sz="2000"/>
            </a:lvl9pPr>
          </a:lstStyle>
          <a:p>
            <a:r>
              <a:rPr lang="en-US" noProof="0"/>
              <a:t>Click icon to add picture</a:t>
            </a:r>
            <a:endParaRPr lang="en-GB" noProof="0"/>
          </a:p>
        </p:txBody>
      </p:sp>
      <p:sp>
        <p:nvSpPr>
          <p:cNvPr id="7" name="Text Placeholder 2">
            <a:extLst>
              <a:ext uri="{FF2B5EF4-FFF2-40B4-BE49-F238E27FC236}">
                <a16:creationId xmlns:a16="http://schemas.microsoft.com/office/drawing/2014/main" id="{C40E506A-7891-49C3-A8E6-EAFA85D3037F}"/>
              </a:ext>
            </a:extLst>
          </p:cNvPr>
          <p:cNvSpPr>
            <a:spLocks noGrp="1"/>
          </p:cNvSpPr>
          <p:nvPr>
            <p:ph type="body" sz="quarter" idx="12" hasCustomPrompt="1"/>
          </p:nvPr>
        </p:nvSpPr>
        <p:spPr>
          <a:xfrm>
            <a:off x="298162" y="3616499"/>
            <a:ext cx="5489729" cy="850293"/>
          </a:xfrm>
        </p:spPr>
        <p:txBody>
          <a:bodyPr anchor="b"/>
          <a:lstStyle>
            <a:lvl1pPr marL="13" indent="0">
              <a:buNone/>
              <a:defRPr sz="2400" baseline="0">
                <a:solidFill>
                  <a:schemeClr val="accent1"/>
                </a:solidFill>
              </a:defRPr>
            </a:lvl1pPr>
          </a:lstStyle>
          <a:p>
            <a:pPr lvl="0"/>
            <a:r>
              <a:rPr lang="en-GB" noProof="0"/>
              <a:t>Click to edit short subtitle to two lines</a:t>
            </a:r>
          </a:p>
        </p:txBody>
      </p:sp>
      <p:sp>
        <p:nvSpPr>
          <p:cNvPr id="8" name="Title 1">
            <a:extLst>
              <a:ext uri="{FF2B5EF4-FFF2-40B4-BE49-F238E27FC236}">
                <a16:creationId xmlns:a16="http://schemas.microsoft.com/office/drawing/2014/main" id="{D842405C-06A2-449E-BC69-E762CC476781}"/>
              </a:ext>
            </a:extLst>
          </p:cNvPr>
          <p:cNvSpPr>
            <a:spLocks noGrp="1"/>
          </p:cNvSpPr>
          <p:nvPr>
            <p:ph type="title" hasCustomPrompt="1"/>
          </p:nvPr>
        </p:nvSpPr>
        <p:spPr>
          <a:xfrm>
            <a:off x="287999" y="1446781"/>
            <a:ext cx="5520000" cy="2067609"/>
          </a:xfrm>
        </p:spPr>
        <p:txBody>
          <a:bodyPr anchor="t"/>
          <a:lstStyle>
            <a:lvl1pPr>
              <a:defRPr sz="4800" b="0">
                <a:solidFill>
                  <a:schemeClr val="accent1"/>
                </a:solidFill>
              </a:defRPr>
            </a:lvl1pPr>
          </a:lstStyle>
          <a:p>
            <a:r>
              <a:rPr lang="en-GB" noProof="0"/>
              <a:t>Section title or short quote or statement up to three lines</a:t>
            </a:r>
          </a:p>
        </p:txBody>
      </p:sp>
    </p:spTree>
    <p:extLst>
      <p:ext uri="{BB962C8B-B14F-4D97-AF65-F5344CB8AC3E}">
        <p14:creationId xmlns:p14="http://schemas.microsoft.com/office/powerpoint/2010/main" val="346958131"/>
      </p:ext>
    </p:extLst>
  </p:cSld>
  <p:clrMapOvr>
    <a:masterClrMapping/>
  </p:clrMapOvr>
  <p:hf hdr="0" dt="0"/>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Section Header (White for Printing)">
    <p:spTree>
      <p:nvGrpSpPr>
        <p:cNvPr id="1" name=""/>
        <p:cNvGrpSpPr/>
        <p:nvPr/>
      </p:nvGrpSpPr>
      <p:grpSpPr>
        <a:xfrm>
          <a:off x="0" y="0"/>
          <a:ext cx="0" cy="0"/>
          <a:chOff x="0" y="0"/>
          <a:chExt cx="0" cy="0"/>
        </a:xfrm>
      </p:grpSpPr>
      <p:sp>
        <p:nvSpPr>
          <p:cNvPr id="8" name="Rechthoek 8">
            <a:extLst>
              <a:ext uri="{FF2B5EF4-FFF2-40B4-BE49-F238E27FC236}">
                <a16:creationId xmlns:a16="http://schemas.microsoft.com/office/drawing/2014/main" id="{CE5613F3-8008-45AD-AFAE-881885D74C0B}"/>
              </a:ext>
            </a:extLst>
          </p:cNvPr>
          <p:cNvSpPr/>
          <p:nvPr/>
        </p:nvSpPr>
        <p:spPr>
          <a:xfrm>
            <a:off x="287999" y="3456000"/>
            <a:ext cx="3696000" cy="72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79" noProof="0"/>
          </a:p>
        </p:txBody>
      </p:sp>
      <p:sp>
        <p:nvSpPr>
          <p:cNvPr id="10" name="Text Placeholder 2">
            <a:extLst>
              <a:ext uri="{FF2B5EF4-FFF2-40B4-BE49-F238E27FC236}">
                <a16:creationId xmlns:a16="http://schemas.microsoft.com/office/drawing/2014/main" id="{A200B423-446C-4C95-8CE0-9B1E278F4903}"/>
              </a:ext>
            </a:extLst>
          </p:cNvPr>
          <p:cNvSpPr>
            <a:spLocks noGrp="1"/>
          </p:cNvSpPr>
          <p:nvPr>
            <p:ph type="body" sz="quarter" idx="15" hasCustomPrompt="1"/>
          </p:nvPr>
        </p:nvSpPr>
        <p:spPr>
          <a:xfrm>
            <a:off x="288000" y="2685007"/>
            <a:ext cx="7656000" cy="503964"/>
          </a:xfrm>
        </p:spPr>
        <p:txBody>
          <a:bodyPr anchor="b"/>
          <a:lstStyle>
            <a:lvl1pPr marL="13" indent="0">
              <a:buNone/>
              <a:defRPr sz="2400" baseline="0">
                <a:solidFill>
                  <a:schemeClr val="accent1"/>
                </a:solidFill>
              </a:defRPr>
            </a:lvl1pPr>
          </a:lstStyle>
          <a:p>
            <a:pPr lvl="0"/>
            <a:r>
              <a:rPr lang="en-GB" noProof="0"/>
              <a:t>Click to edit short subtitle: maximum of one line</a:t>
            </a:r>
          </a:p>
        </p:txBody>
      </p:sp>
      <p:sp>
        <p:nvSpPr>
          <p:cNvPr id="11" name="Title 2">
            <a:extLst>
              <a:ext uri="{FF2B5EF4-FFF2-40B4-BE49-F238E27FC236}">
                <a16:creationId xmlns:a16="http://schemas.microsoft.com/office/drawing/2014/main" id="{960682C5-3372-4138-9585-9A33C207B2BE}"/>
              </a:ext>
            </a:extLst>
          </p:cNvPr>
          <p:cNvSpPr>
            <a:spLocks noGrp="1"/>
          </p:cNvSpPr>
          <p:nvPr>
            <p:ph type="title" hasCustomPrompt="1"/>
          </p:nvPr>
        </p:nvSpPr>
        <p:spPr>
          <a:xfrm>
            <a:off x="288001" y="916392"/>
            <a:ext cx="7655999" cy="1720215"/>
          </a:xfrm>
        </p:spPr>
        <p:txBody>
          <a:bodyPr anchor="t"/>
          <a:lstStyle>
            <a:lvl1pPr>
              <a:defRPr sz="4800" b="0">
                <a:solidFill>
                  <a:schemeClr val="accent1"/>
                </a:solidFill>
              </a:defRPr>
            </a:lvl1pPr>
          </a:lstStyle>
          <a:p>
            <a:r>
              <a:rPr lang="en-GB" noProof="0"/>
              <a:t>Click to edit Section title style</a:t>
            </a:r>
          </a:p>
        </p:txBody>
      </p:sp>
      <p:sp>
        <p:nvSpPr>
          <p:cNvPr id="7" name="Slide Number Placeholder 6">
            <a:extLst>
              <a:ext uri="{FF2B5EF4-FFF2-40B4-BE49-F238E27FC236}">
                <a16:creationId xmlns:a16="http://schemas.microsoft.com/office/drawing/2014/main" id="{422BCA65-2B0C-4D73-AC39-F8348ACC10D3}"/>
              </a:ext>
            </a:extLst>
          </p:cNvPr>
          <p:cNvSpPr>
            <a:spLocks noGrp="1"/>
          </p:cNvSpPr>
          <p:nvPr>
            <p:ph type="sldNum" sz="quarter" idx="18"/>
          </p:nvPr>
        </p:nvSpPr>
        <p:spPr/>
        <p:txBody>
          <a:bodyPr/>
          <a:lstStyle/>
          <a:p>
            <a:fld id="{1E965063-FEE3-F14D-A3E9-6BD3EB60B2A5}" type="slidenum">
              <a:rPr lang="en-GB" noProof="0" smtClean="0"/>
              <a:pPr/>
              <a:t>‹nr.›</a:t>
            </a:fld>
            <a:endParaRPr lang="en-GB" noProof="0"/>
          </a:p>
        </p:txBody>
      </p:sp>
      <p:sp>
        <p:nvSpPr>
          <p:cNvPr id="9" name="Rechthoek 8">
            <a:extLst>
              <a:ext uri="{FF2B5EF4-FFF2-40B4-BE49-F238E27FC236}">
                <a16:creationId xmlns:a16="http://schemas.microsoft.com/office/drawing/2014/main" id="{1FE3F7F7-C834-4BEE-955E-97F564DE5997}"/>
              </a:ext>
            </a:extLst>
          </p:cNvPr>
          <p:cNvSpPr/>
          <p:nvPr/>
        </p:nvSpPr>
        <p:spPr>
          <a:xfrm>
            <a:off x="287999" y="3456000"/>
            <a:ext cx="3696000" cy="72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79" noProof="0"/>
          </a:p>
        </p:txBody>
      </p:sp>
      <p:sp>
        <p:nvSpPr>
          <p:cNvPr id="12" name="Rechthoek 8">
            <a:extLst>
              <a:ext uri="{FF2B5EF4-FFF2-40B4-BE49-F238E27FC236}">
                <a16:creationId xmlns:a16="http://schemas.microsoft.com/office/drawing/2014/main" id="{2117D62A-3098-4E9F-BF43-577E667D2C07}"/>
              </a:ext>
            </a:extLst>
          </p:cNvPr>
          <p:cNvSpPr/>
          <p:nvPr userDrawn="1"/>
        </p:nvSpPr>
        <p:spPr>
          <a:xfrm>
            <a:off x="287999" y="3456000"/>
            <a:ext cx="3696000" cy="72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79" noProof="0"/>
          </a:p>
        </p:txBody>
      </p:sp>
      <p:sp>
        <p:nvSpPr>
          <p:cNvPr id="13" name="Footer Placeholder 9">
            <a:extLst>
              <a:ext uri="{FF2B5EF4-FFF2-40B4-BE49-F238E27FC236}">
                <a16:creationId xmlns:a16="http://schemas.microsoft.com/office/drawing/2014/main" id="{73120DAD-C360-5D88-D5C5-4380C2493A26}"/>
              </a:ext>
            </a:extLst>
          </p:cNvPr>
          <p:cNvSpPr>
            <a:spLocks noGrp="1"/>
          </p:cNvSpPr>
          <p:nvPr>
            <p:ph type="ftr" sz="quarter" idx="11"/>
            <p:custDataLst>
              <p:tags r:id="rId1"/>
            </p:custDataLst>
          </p:nvPr>
        </p:nvSpPr>
        <p:spPr>
          <a:xfrm>
            <a:off x="1536000" y="229763"/>
            <a:ext cx="7200000" cy="288000"/>
          </a:xfrm>
        </p:spPr>
        <p:txBody>
          <a:bodyPr/>
          <a:lstStyle>
            <a:lvl1pPr>
              <a:defRPr>
                <a:solidFill>
                  <a:schemeClr val="tx1"/>
                </a:solidFill>
              </a:defRPr>
            </a:lvl1pPr>
          </a:lstStyle>
          <a:p>
            <a:r>
              <a:rPr lang="en-US"/>
              <a:t>https://www.weforum.org/press/2020/01/half-of-world-s-gdp-moderately-or-highly-dependent-on-nature-says-new-report/</a:t>
            </a:r>
            <a:endParaRPr lang="en-GB"/>
          </a:p>
        </p:txBody>
      </p:sp>
      <p:sp>
        <p:nvSpPr>
          <p:cNvPr id="14" name="Date Placeholder 8">
            <a:extLst>
              <a:ext uri="{FF2B5EF4-FFF2-40B4-BE49-F238E27FC236}">
                <a16:creationId xmlns:a16="http://schemas.microsoft.com/office/drawing/2014/main" id="{A76753D1-3613-8B6F-6A27-47B1E318D0D1}"/>
              </a:ext>
            </a:extLst>
          </p:cNvPr>
          <p:cNvSpPr>
            <a:spLocks noGrp="1"/>
          </p:cNvSpPr>
          <p:nvPr>
            <p:ph type="dt" sz="half" idx="10"/>
            <p:custDataLst>
              <p:tags r:id="rId2"/>
            </p:custDataLst>
          </p:nvPr>
        </p:nvSpPr>
        <p:spPr>
          <a:xfrm>
            <a:off x="9888000" y="302643"/>
            <a:ext cx="2016000" cy="192000"/>
          </a:xfrm>
        </p:spPr>
        <p:txBody>
          <a:bodyPr/>
          <a:lstStyle/>
          <a:p>
            <a:r>
              <a:rPr lang="en-US"/>
              <a:t>2e kwartaal 2023</a:t>
            </a:r>
            <a:endParaRPr lang="en-GB" noProof="0"/>
          </a:p>
        </p:txBody>
      </p:sp>
    </p:spTree>
    <p:extLst>
      <p:ext uri="{BB962C8B-B14F-4D97-AF65-F5344CB8AC3E}">
        <p14:creationId xmlns:p14="http://schemas.microsoft.com/office/powerpoint/2010/main" val="1351574589"/>
      </p:ext>
    </p:extLst>
  </p:cSld>
  <p:clrMapOvr>
    <a:overrideClrMapping bg1="lt1" tx1="dk1" bg2="lt2" tx2="dk2" accent1="accent1" accent2="accent2" accent3="accent3" accent4="accent4" accent5="accent5" accent6="accent6" hlink="hlink" folHlink="folHlink"/>
  </p:clrMapOvr>
  <p:hf hdr="0" dt="0"/>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Section Header (Green for Onscreen)">
    <p:spTree>
      <p:nvGrpSpPr>
        <p:cNvPr id="1" name=""/>
        <p:cNvGrpSpPr/>
        <p:nvPr/>
      </p:nvGrpSpPr>
      <p:grpSpPr>
        <a:xfrm>
          <a:off x="0" y="0"/>
          <a:ext cx="0" cy="0"/>
          <a:chOff x="0" y="0"/>
          <a:chExt cx="0" cy="0"/>
        </a:xfrm>
      </p:grpSpPr>
      <p:sp>
        <p:nvSpPr>
          <p:cNvPr id="8" name="Rechthoek 8">
            <a:extLst>
              <a:ext uri="{FF2B5EF4-FFF2-40B4-BE49-F238E27FC236}">
                <a16:creationId xmlns:a16="http://schemas.microsoft.com/office/drawing/2014/main" id="{CE5613F3-8008-45AD-AFAE-881885D74C0B}"/>
              </a:ext>
            </a:extLst>
          </p:cNvPr>
          <p:cNvSpPr/>
          <p:nvPr/>
        </p:nvSpPr>
        <p:spPr>
          <a:xfrm>
            <a:off x="287999" y="3456000"/>
            <a:ext cx="3696000" cy="72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79" noProof="0"/>
          </a:p>
        </p:txBody>
      </p:sp>
      <p:sp>
        <p:nvSpPr>
          <p:cNvPr id="10" name="Text Placeholder 2">
            <a:extLst>
              <a:ext uri="{FF2B5EF4-FFF2-40B4-BE49-F238E27FC236}">
                <a16:creationId xmlns:a16="http://schemas.microsoft.com/office/drawing/2014/main" id="{A200B423-446C-4C95-8CE0-9B1E278F4903}"/>
              </a:ext>
            </a:extLst>
          </p:cNvPr>
          <p:cNvSpPr>
            <a:spLocks noGrp="1"/>
          </p:cNvSpPr>
          <p:nvPr>
            <p:ph type="body" sz="quarter" idx="15" hasCustomPrompt="1"/>
          </p:nvPr>
        </p:nvSpPr>
        <p:spPr>
          <a:xfrm>
            <a:off x="288000" y="2685007"/>
            <a:ext cx="7656000" cy="503964"/>
          </a:xfrm>
        </p:spPr>
        <p:txBody>
          <a:bodyPr anchor="b"/>
          <a:lstStyle>
            <a:lvl1pPr marL="13" indent="0">
              <a:buNone/>
              <a:defRPr sz="2400" baseline="0">
                <a:solidFill>
                  <a:schemeClr val="accent1"/>
                </a:solidFill>
              </a:defRPr>
            </a:lvl1pPr>
          </a:lstStyle>
          <a:p>
            <a:pPr marL="13" marR="0" lvl="0" indent="0" algn="l" defTabSz="914360" rtl="0" eaLnBrk="1" fontAlgn="auto" latinLnBrk="0" hangingPunct="1">
              <a:lnSpc>
                <a:spcPct val="110000"/>
              </a:lnSpc>
              <a:spcBef>
                <a:spcPts val="0"/>
              </a:spcBef>
              <a:spcAft>
                <a:spcPts val="800"/>
              </a:spcAft>
              <a:buClr>
                <a:schemeClr val="accent1"/>
              </a:buClr>
              <a:buSzTx/>
              <a:buFont typeface="Arial" panose="020B0604020202020204" pitchFamily="34" charset="0"/>
              <a:buNone/>
              <a:tabLst/>
              <a:defRPr/>
            </a:pPr>
            <a:r>
              <a:rPr lang="en-GB" noProof="0"/>
              <a:t>Short subtitle no more than one line</a:t>
            </a:r>
          </a:p>
        </p:txBody>
      </p:sp>
      <p:sp>
        <p:nvSpPr>
          <p:cNvPr id="11" name="Title 2">
            <a:extLst>
              <a:ext uri="{FF2B5EF4-FFF2-40B4-BE49-F238E27FC236}">
                <a16:creationId xmlns:a16="http://schemas.microsoft.com/office/drawing/2014/main" id="{960682C5-3372-4138-9585-9A33C207B2BE}"/>
              </a:ext>
            </a:extLst>
          </p:cNvPr>
          <p:cNvSpPr>
            <a:spLocks noGrp="1"/>
          </p:cNvSpPr>
          <p:nvPr>
            <p:ph type="title" hasCustomPrompt="1"/>
          </p:nvPr>
        </p:nvSpPr>
        <p:spPr>
          <a:xfrm>
            <a:off x="288001" y="916392"/>
            <a:ext cx="7655999" cy="1720215"/>
          </a:xfrm>
        </p:spPr>
        <p:txBody>
          <a:bodyPr anchor="t"/>
          <a:lstStyle>
            <a:lvl1pPr>
              <a:defRPr sz="4800" b="0">
                <a:solidFill>
                  <a:schemeClr val="accent1"/>
                </a:solidFill>
              </a:defRPr>
            </a:lvl1pPr>
          </a:lstStyle>
          <a:p>
            <a:r>
              <a:rPr lang="en-GB" noProof="0"/>
              <a:t>Click to edit Section title style</a:t>
            </a:r>
          </a:p>
        </p:txBody>
      </p:sp>
      <p:sp>
        <p:nvSpPr>
          <p:cNvPr id="3" name="Footer Placeholder 2">
            <a:extLst>
              <a:ext uri="{FF2B5EF4-FFF2-40B4-BE49-F238E27FC236}">
                <a16:creationId xmlns:a16="http://schemas.microsoft.com/office/drawing/2014/main" id="{14EF809B-44F6-4590-BD6B-1E65CDF2D2B8}"/>
              </a:ext>
            </a:extLst>
          </p:cNvPr>
          <p:cNvSpPr>
            <a:spLocks noGrp="1"/>
          </p:cNvSpPr>
          <p:nvPr>
            <p:ph type="ftr" sz="quarter" idx="17"/>
          </p:nvPr>
        </p:nvSpPr>
        <p:spPr/>
        <p:txBody>
          <a:bodyPr/>
          <a:lstStyle>
            <a:lvl1pPr>
              <a:defRPr>
                <a:solidFill>
                  <a:schemeClr val="tx1"/>
                </a:solidFill>
              </a:defRPr>
            </a:lvl1pPr>
          </a:lstStyle>
          <a:p>
            <a:r>
              <a:rPr lang="en-GB" noProof="0"/>
              <a:t>https://www.weforum.org/press/2020/01/half-of-world-s-gdp-moderately-or-highly-dependent-on-nature-says-new-report/</a:t>
            </a:r>
          </a:p>
        </p:txBody>
      </p:sp>
      <p:sp>
        <p:nvSpPr>
          <p:cNvPr id="7" name="Slide Number Placeholder 6">
            <a:extLst>
              <a:ext uri="{FF2B5EF4-FFF2-40B4-BE49-F238E27FC236}">
                <a16:creationId xmlns:a16="http://schemas.microsoft.com/office/drawing/2014/main" id="{422BCA65-2B0C-4D73-AC39-F8348ACC10D3}"/>
              </a:ext>
            </a:extLst>
          </p:cNvPr>
          <p:cNvSpPr>
            <a:spLocks noGrp="1"/>
          </p:cNvSpPr>
          <p:nvPr>
            <p:ph type="sldNum" sz="quarter" idx="18"/>
          </p:nvPr>
        </p:nvSpPr>
        <p:spPr/>
        <p:txBody>
          <a:bodyPr/>
          <a:lstStyle/>
          <a:p>
            <a:fld id="{1E965063-FEE3-F14D-A3E9-6BD3EB60B2A5}" type="slidenum">
              <a:rPr lang="en-GB" noProof="0" smtClean="0"/>
              <a:pPr/>
              <a:t>‹nr.›</a:t>
            </a:fld>
            <a:endParaRPr lang="en-GB" noProof="0"/>
          </a:p>
        </p:txBody>
      </p:sp>
      <p:sp>
        <p:nvSpPr>
          <p:cNvPr id="9" name="Rechthoek 8">
            <a:extLst>
              <a:ext uri="{FF2B5EF4-FFF2-40B4-BE49-F238E27FC236}">
                <a16:creationId xmlns:a16="http://schemas.microsoft.com/office/drawing/2014/main" id="{E436B9E3-7222-42A7-B746-2770985C3247}"/>
              </a:ext>
            </a:extLst>
          </p:cNvPr>
          <p:cNvSpPr/>
          <p:nvPr/>
        </p:nvSpPr>
        <p:spPr>
          <a:xfrm>
            <a:off x="287999" y="3456000"/>
            <a:ext cx="3696000" cy="72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79" noProof="0"/>
          </a:p>
        </p:txBody>
      </p:sp>
      <p:sp>
        <p:nvSpPr>
          <p:cNvPr id="12" name="Rechthoek 8">
            <a:extLst>
              <a:ext uri="{FF2B5EF4-FFF2-40B4-BE49-F238E27FC236}">
                <a16:creationId xmlns:a16="http://schemas.microsoft.com/office/drawing/2014/main" id="{4BFB0737-14CF-4DCF-BD56-5466B529FEB4}"/>
              </a:ext>
            </a:extLst>
          </p:cNvPr>
          <p:cNvSpPr/>
          <p:nvPr userDrawn="1"/>
        </p:nvSpPr>
        <p:spPr>
          <a:xfrm>
            <a:off x="287999" y="3456000"/>
            <a:ext cx="3696000" cy="72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79" noProof="0"/>
          </a:p>
        </p:txBody>
      </p:sp>
      <p:sp>
        <p:nvSpPr>
          <p:cNvPr id="13" name="Date Placeholder 8">
            <a:extLst>
              <a:ext uri="{FF2B5EF4-FFF2-40B4-BE49-F238E27FC236}">
                <a16:creationId xmlns:a16="http://schemas.microsoft.com/office/drawing/2014/main" id="{23810577-F23E-91A7-06AC-F98D576B2A3B}"/>
              </a:ext>
            </a:extLst>
          </p:cNvPr>
          <p:cNvSpPr>
            <a:spLocks noGrp="1"/>
          </p:cNvSpPr>
          <p:nvPr>
            <p:ph type="dt" sz="half" idx="10"/>
            <p:custDataLst>
              <p:tags r:id="rId1"/>
            </p:custDataLst>
          </p:nvPr>
        </p:nvSpPr>
        <p:spPr>
          <a:xfrm>
            <a:off x="9888000" y="302643"/>
            <a:ext cx="2016000" cy="192000"/>
          </a:xfrm>
        </p:spPr>
        <p:txBody>
          <a:bodyPr/>
          <a:lstStyle/>
          <a:p>
            <a:r>
              <a:rPr lang="en-US"/>
              <a:t>2e kwartaal 2023</a:t>
            </a:r>
            <a:endParaRPr lang="en-GB" noProof="0"/>
          </a:p>
        </p:txBody>
      </p:sp>
    </p:spTree>
    <p:extLst>
      <p:ext uri="{BB962C8B-B14F-4D97-AF65-F5344CB8AC3E}">
        <p14:creationId xmlns:p14="http://schemas.microsoft.com/office/powerpoint/2010/main" val="3068879646"/>
      </p:ext>
    </p:extLst>
  </p:cSld>
  <p:clrMapOvr>
    <a:masterClrMapping/>
  </p:clrMapOvr>
  <p:hf hdr="0" dt="0"/>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E41D10D1-0767-43A9-BC74-0691E15FF675}"/>
              </a:ext>
            </a:extLst>
          </p:cNvPr>
          <p:cNvSpPr>
            <a:spLocks noGrp="1"/>
          </p:cNvSpPr>
          <p:nvPr>
            <p:ph type="title"/>
          </p:nvPr>
        </p:nvSpPr>
        <p:spPr/>
        <p:txBody>
          <a:bodyPr/>
          <a:lstStyle>
            <a:lvl1pPr>
              <a:defRPr>
                <a:solidFill>
                  <a:schemeClr val="accent1"/>
                </a:solidFill>
              </a:defRPr>
            </a:lvl1pPr>
          </a:lstStyle>
          <a:p>
            <a:r>
              <a:rPr lang="en-US" noProof="0"/>
              <a:t>Click to edit Master title style</a:t>
            </a:r>
            <a:endParaRPr lang="nl-NL" noProof="0"/>
          </a:p>
        </p:txBody>
      </p:sp>
      <p:sp>
        <p:nvSpPr>
          <p:cNvPr id="6" name="Text Placeholder 2">
            <a:extLst>
              <a:ext uri="{FF2B5EF4-FFF2-40B4-BE49-F238E27FC236}">
                <a16:creationId xmlns:a16="http://schemas.microsoft.com/office/drawing/2014/main" id="{8181DEEB-F16B-4FC9-BF79-C18CBE30D243}"/>
              </a:ext>
            </a:extLst>
          </p:cNvPr>
          <p:cNvSpPr>
            <a:spLocks noGrp="1"/>
          </p:cNvSpPr>
          <p:nvPr>
            <p:ph type="body" idx="14" hasCustomPrompt="1"/>
          </p:nvPr>
        </p:nvSpPr>
        <p:spPr>
          <a:xfrm>
            <a:off x="287999" y="6480000"/>
            <a:ext cx="8832000" cy="192000"/>
          </a:xfrm>
        </p:spPr>
        <p:txBody>
          <a:bodyPr rIns="108000" anchor="b" anchorCtr="0"/>
          <a:lstStyle>
            <a:lvl1pPr marL="0" indent="0">
              <a:buNone/>
              <a:defRPr sz="1067" b="0">
                <a:solidFill>
                  <a:schemeClr val="accent1"/>
                </a:solidFill>
              </a:defRPr>
            </a:lvl1pPr>
            <a:lvl2pPr marL="457182" indent="0">
              <a:buNone/>
              <a:defRPr sz="2000" b="1"/>
            </a:lvl2pPr>
            <a:lvl3pPr marL="914360" indent="0">
              <a:buNone/>
              <a:defRPr sz="1800" b="1"/>
            </a:lvl3pPr>
            <a:lvl4pPr marL="1371540" indent="0">
              <a:buNone/>
              <a:defRPr sz="1600" b="1"/>
            </a:lvl4pPr>
            <a:lvl5pPr marL="1828721" indent="0">
              <a:buNone/>
              <a:defRPr sz="1600" b="1"/>
            </a:lvl5pPr>
            <a:lvl6pPr marL="2285902" indent="0">
              <a:buNone/>
              <a:defRPr sz="1600" b="1"/>
            </a:lvl6pPr>
            <a:lvl7pPr marL="2743081" indent="0">
              <a:buNone/>
              <a:defRPr sz="1600" b="1"/>
            </a:lvl7pPr>
            <a:lvl8pPr marL="3200261" indent="0">
              <a:buNone/>
              <a:defRPr sz="1600" b="1"/>
            </a:lvl8pPr>
            <a:lvl9pPr marL="3657442" indent="0">
              <a:buNone/>
              <a:defRPr sz="1600" b="1"/>
            </a:lvl9pPr>
          </a:lstStyle>
          <a:p>
            <a:pPr lvl="0"/>
            <a:r>
              <a:rPr lang="nl-NL" noProof="0"/>
              <a:t>Insert notes or sources here or leave blank</a:t>
            </a:r>
          </a:p>
        </p:txBody>
      </p:sp>
      <p:sp>
        <p:nvSpPr>
          <p:cNvPr id="9" name="Slide Number Placeholder 8">
            <a:extLst>
              <a:ext uri="{FF2B5EF4-FFF2-40B4-BE49-F238E27FC236}">
                <a16:creationId xmlns:a16="http://schemas.microsoft.com/office/drawing/2014/main" id="{2EC3A4D7-2191-452F-828E-7143F14427EB}"/>
              </a:ext>
            </a:extLst>
          </p:cNvPr>
          <p:cNvSpPr>
            <a:spLocks noGrp="1"/>
          </p:cNvSpPr>
          <p:nvPr>
            <p:ph type="sldNum" sz="quarter" idx="17"/>
          </p:nvPr>
        </p:nvSpPr>
        <p:spPr/>
        <p:txBody>
          <a:bodyPr/>
          <a:lstStyle/>
          <a:p>
            <a:fld id="{1E965063-FEE3-F14D-A3E9-6BD3EB60B2A5}" type="slidenum">
              <a:rPr lang="en-GB" noProof="0" smtClean="0"/>
              <a:pPr/>
              <a:t>‹nr.›</a:t>
            </a:fld>
            <a:endParaRPr lang="en-GB" noProof="0"/>
          </a:p>
        </p:txBody>
      </p:sp>
      <p:sp>
        <p:nvSpPr>
          <p:cNvPr id="10" name="Text Placeholder 2">
            <a:extLst>
              <a:ext uri="{FF2B5EF4-FFF2-40B4-BE49-F238E27FC236}">
                <a16:creationId xmlns:a16="http://schemas.microsoft.com/office/drawing/2014/main" id="{1E0D8FB2-41B1-43B6-B275-A25AE02CA927}"/>
              </a:ext>
            </a:extLst>
          </p:cNvPr>
          <p:cNvSpPr>
            <a:spLocks noGrp="1"/>
          </p:cNvSpPr>
          <p:nvPr>
            <p:ph type="body" idx="13" hasCustomPrompt="1"/>
          </p:nvPr>
        </p:nvSpPr>
        <p:spPr>
          <a:xfrm>
            <a:off x="287999" y="1668640"/>
            <a:ext cx="11184004" cy="672000"/>
          </a:xfrm>
        </p:spPr>
        <p:txBody>
          <a:bodyPr anchor="t" anchorCtr="0"/>
          <a:lstStyle>
            <a:lvl1pPr marL="0" indent="0">
              <a:buNone/>
              <a:defRPr sz="2133" b="0">
                <a:solidFill>
                  <a:schemeClr val="tx2"/>
                </a:solidFill>
              </a:defRPr>
            </a:lvl1pPr>
            <a:lvl2pPr marL="457182" indent="0">
              <a:buNone/>
              <a:defRPr sz="2000" b="1"/>
            </a:lvl2pPr>
            <a:lvl3pPr marL="914360" indent="0">
              <a:buNone/>
              <a:defRPr sz="1800" b="1"/>
            </a:lvl3pPr>
            <a:lvl4pPr marL="1371540" indent="0">
              <a:buNone/>
              <a:defRPr sz="1600" b="1"/>
            </a:lvl4pPr>
            <a:lvl5pPr marL="1828721" indent="0">
              <a:buNone/>
              <a:defRPr sz="1600" b="1"/>
            </a:lvl5pPr>
            <a:lvl6pPr marL="2285902" indent="0">
              <a:buNone/>
              <a:defRPr sz="1600" b="1"/>
            </a:lvl6pPr>
            <a:lvl7pPr marL="2743081" indent="0">
              <a:buNone/>
              <a:defRPr sz="1600" b="1"/>
            </a:lvl7pPr>
            <a:lvl8pPr marL="3200261" indent="0">
              <a:buNone/>
              <a:defRPr sz="1600" b="1"/>
            </a:lvl8pPr>
            <a:lvl9pPr marL="3657442" indent="0">
              <a:buNone/>
              <a:defRPr sz="1600" b="1"/>
            </a:lvl9pPr>
          </a:lstStyle>
          <a:p>
            <a:pPr lvl="0"/>
            <a:r>
              <a:rPr lang="nl-NL" noProof="0"/>
              <a:t>Click to edit the Subtitle</a:t>
            </a:r>
          </a:p>
        </p:txBody>
      </p:sp>
      <p:sp>
        <p:nvSpPr>
          <p:cNvPr id="11" name="Footer Placeholder 9">
            <a:extLst>
              <a:ext uri="{FF2B5EF4-FFF2-40B4-BE49-F238E27FC236}">
                <a16:creationId xmlns:a16="http://schemas.microsoft.com/office/drawing/2014/main" id="{71E58372-33B7-BCC8-09B9-045FA8E707B9}"/>
              </a:ext>
            </a:extLst>
          </p:cNvPr>
          <p:cNvSpPr>
            <a:spLocks noGrp="1"/>
          </p:cNvSpPr>
          <p:nvPr>
            <p:ph type="ftr" sz="quarter" idx="11"/>
            <p:custDataLst>
              <p:tags r:id="rId1"/>
            </p:custDataLst>
          </p:nvPr>
        </p:nvSpPr>
        <p:spPr>
          <a:xfrm>
            <a:off x="1536000" y="229763"/>
            <a:ext cx="7200000" cy="288000"/>
          </a:xfrm>
        </p:spPr>
        <p:txBody>
          <a:bodyPr/>
          <a:lstStyle/>
          <a:p>
            <a:r>
              <a:rPr lang="en-US" noProof="0"/>
              <a:t>https://www.weforum.org/press/2020/01/half-of-world-s-gdp-moderately-or-highly-dependent-on-nature-says-new-report/</a:t>
            </a:r>
            <a:endParaRPr lang="en-GB" noProof="0"/>
          </a:p>
        </p:txBody>
      </p:sp>
      <p:sp>
        <p:nvSpPr>
          <p:cNvPr id="12" name="Date Placeholder 8">
            <a:extLst>
              <a:ext uri="{FF2B5EF4-FFF2-40B4-BE49-F238E27FC236}">
                <a16:creationId xmlns:a16="http://schemas.microsoft.com/office/drawing/2014/main" id="{2E542062-F09A-A22A-4B25-08C627696037}"/>
              </a:ext>
            </a:extLst>
          </p:cNvPr>
          <p:cNvSpPr>
            <a:spLocks noGrp="1"/>
          </p:cNvSpPr>
          <p:nvPr>
            <p:ph type="dt" sz="half" idx="10"/>
            <p:custDataLst>
              <p:tags r:id="rId2"/>
            </p:custDataLst>
          </p:nvPr>
        </p:nvSpPr>
        <p:spPr>
          <a:xfrm>
            <a:off x="9888000" y="302643"/>
            <a:ext cx="2016000" cy="192000"/>
          </a:xfrm>
        </p:spPr>
        <p:txBody>
          <a:bodyPr/>
          <a:lstStyle/>
          <a:p>
            <a:r>
              <a:rPr lang="en-US"/>
              <a:t>2e kwartaal 2023</a:t>
            </a:r>
            <a:endParaRPr lang="en-GB" noProof="0"/>
          </a:p>
        </p:txBody>
      </p:sp>
    </p:spTree>
    <p:extLst>
      <p:ext uri="{BB962C8B-B14F-4D97-AF65-F5344CB8AC3E}">
        <p14:creationId xmlns:p14="http://schemas.microsoft.com/office/powerpoint/2010/main" val="3604364352"/>
      </p:ext>
    </p:extLst>
  </p:cSld>
  <p:clrMapOvr>
    <a:masterClrMapping/>
  </p:clrMapOvr>
  <p:hf hdr="0" dt="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el en object">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335360" y="469666"/>
            <a:ext cx="9433048" cy="511062"/>
          </a:xfrm>
          <a:prstGeom prst="rect">
            <a:avLst/>
          </a:prstGeom>
        </p:spPr>
        <p:txBody>
          <a:bodyPr vert="horz" lIns="91440" tIns="45720" rIns="91440" bIns="45720" rtlCol="0" anchor="ctr">
            <a:normAutofit/>
          </a:bodyPr>
          <a:lstStyle/>
          <a:p>
            <a:r>
              <a:rPr lang="nl-NL" dirty="0"/>
              <a:t>Klik om de stijl te bewerken</a:t>
            </a:r>
            <a:endParaRPr lang="en-US" dirty="0"/>
          </a:p>
        </p:txBody>
      </p:sp>
      <p:sp>
        <p:nvSpPr>
          <p:cNvPr id="5" name="Text Placeholder 2"/>
          <p:cNvSpPr>
            <a:spLocks noGrp="1"/>
          </p:cNvSpPr>
          <p:nvPr>
            <p:ph idx="1"/>
          </p:nvPr>
        </p:nvSpPr>
        <p:spPr>
          <a:xfrm>
            <a:off x="335359" y="1268760"/>
            <a:ext cx="11449273" cy="5184576"/>
          </a:xfrm>
          <a:prstGeom prst="rect">
            <a:avLst/>
          </a:prstGeom>
        </p:spPr>
        <p:txBody>
          <a:bodyPr vert="horz" lIns="91440" tIns="45720" rIns="91440" bIns="45720" rtlCol="0">
            <a:normAutofit/>
          </a:bodyPr>
          <a:lstStyle/>
          <a:p>
            <a:pPr lvl="0"/>
            <a:r>
              <a:rPr lang="nl-NL" dirty="0"/>
              <a:t>Klik om de modelstijlen te bewerken</a:t>
            </a:r>
          </a:p>
          <a:p>
            <a:pPr lvl="1"/>
            <a:r>
              <a:rPr lang="nl-NL" dirty="0"/>
              <a:t>Tweede niveau</a:t>
            </a:r>
          </a:p>
          <a:p>
            <a:pPr lvl="2"/>
            <a:r>
              <a:rPr lang="nl-NL" dirty="0"/>
              <a:t>Derde niveau</a:t>
            </a:r>
          </a:p>
        </p:txBody>
      </p:sp>
    </p:spTree>
    <p:extLst>
      <p:ext uri="{BB962C8B-B14F-4D97-AF65-F5344CB8AC3E}">
        <p14:creationId xmlns:p14="http://schemas.microsoft.com/office/powerpoint/2010/main" val="259153650"/>
      </p:ext>
    </p:extLst>
  </p:cSld>
  <p:clrMapOvr>
    <a:masterClrMapping/>
  </p:clrMapOvr>
  <p:transition spd="med">
    <p:pull/>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Fullsize Image">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9456000" y="6480000"/>
            <a:ext cx="2016000" cy="192000"/>
          </a:xfrm>
          <a:prstGeom prst="rect">
            <a:avLst/>
          </a:prstGeom>
        </p:spPr>
        <p:txBody>
          <a:bodyPr/>
          <a:lstStyle/>
          <a:p>
            <a:r>
              <a:rPr lang="en-US" noProof="0"/>
              <a:t>2e kwartaal 2023</a:t>
            </a:r>
            <a:endParaRPr lang="en-GB" noProof="0"/>
          </a:p>
        </p:txBody>
      </p:sp>
      <p:sp>
        <p:nvSpPr>
          <p:cNvPr id="3" name="Footer Placeholder 2"/>
          <p:cNvSpPr>
            <a:spLocks noGrp="1"/>
          </p:cNvSpPr>
          <p:nvPr>
            <p:ph type="ftr" sz="quarter" idx="11"/>
          </p:nvPr>
        </p:nvSpPr>
        <p:spPr/>
        <p:txBody>
          <a:bodyPr/>
          <a:lstStyle/>
          <a:p>
            <a:r>
              <a:rPr lang="en-US" noProof="0"/>
              <a:t>https://www.weforum.org/press/2020/01/half-of-world-s-gdp-moderately-or-highly-dependent-on-nature-says-new-report/</a:t>
            </a:r>
            <a:endParaRPr lang="en-GB" noProof="0"/>
          </a:p>
        </p:txBody>
      </p:sp>
      <p:sp>
        <p:nvSpPr>
          <p:cNvPr id="4" name="Slide Number Placeholder 3"/>
          <p:cNvSpPr>
            <a:spLocks noGrp="1"/>
          </p:cNvSpPr>
          <p:nvPr>
            <p:ph type="sldNum" sz="quarter" idx="12"/>
          </p:nvPr>
        </p:nvSpPr>
        <p:spPr>
          <a:xfrm>
            <a:off x="11472000" y="6480000"/>
            <a:ext cx="432000" cy="192000"/>
          </a:xfrm>
          <a:prstGeom prst="rect">
            <a:avLst/>
          </a:prstGeom>
        </p:spPr>
        <p:txBody>
          <a:bodyPr/>
          <a:lstStyle/>
          <a:p>
            <a:fld id="{1E965063-FEE3-F14D-A3E9-6BD3EB60B2A5}" type="slidenum">
              <a:rPr lang="en-GB" noProof="0" smtClean="0"/>
              <a:t>‹nr.›</a:t>
            </a:fld>
            <a:endParaRPr lang="en-GB" noProof="0"/>
          </a:p>
        </p:txBody>
      </p:sp>
      <p:sp>
        <p:nvSpPr>
          <p:cNvPr id="5" name="Picture Placeholder 2">
            <a:extLst>
              <a:ext uri="{FF2B5EF4-FFF2-40B4-BE49-F238E27FC236}">
                <a16:creationId xmlns:a16="http://schemas.microsoft.com/office/drawing/2014/main" id="{AF2E4086-8B68-1B43-90E7-66E6AD2BCE16}"/>
              </a:ext>
            </a:extLst>
          </p:cNvPr>
          <p:cNvSpPr>
            <a:spLocks noGrp="1" noChangeAspect="1"/>
          </p:cNvSpPr>
          <p:nvPr>
            <p:ph type="pic" idx="1" hasCustomPrompt="1"/>
          </p:nvPr>
        </p:nvSpPr>
        <p:spPr>
          <a:xfrm>
            <a:off x="2" y="0"/>
            <a:ext cx="12191999" cy="6858000"/>
          </a:xfrm>
          <a:solidFill>
            <a:schemeClr val="bg1">
              <a:lumMod val="95000"/>
            </a:schemeClr>
          </a:solidFill>
        </p:spPr>
        <p:txBody>
          <a:bodyPr lIns="360000" tIns="360000" rIns="360000" bIns="360000" anchor="t"/>
          <a:lstStyle>
            <a:lvl1pPr marL="0" indent="0" algn="ctr">
              <a:buNone/>
              <a:defRPr sz="1452">
                <a:solidFill>
                  <a:schemeClr val="bg1">
                    <a:lumMod val="50000"/>
                  </a:schemeClr>
                </a:solidFill>
              </a:defRPr>
            </a:lvl1pPr>
            <a:lvl2pPr marL="457182" indent="0">
              <a:buNone/>
              <a:defRPr sz="2800"/>
            </a:lvl2pPr>
            <a:lvl3pPr marL="914360" indent="0">
              <a:buNone/>
              <a:defRPr sz="2400"/>
            </a:lvl3pPr>
            <a:lvl4pPr marL="1371540" indent="0">
              <a:buNone/>
              <a:defRPr sz="2000"/>
            </a:lvl4pPr>
            <a:lvl5pPr marL="1828721" indent="0">
              <a:buNone/>
              <a:defRPr sz="2000"/>
            </a:lvl5pPr>
            <a:lvl6pPr marL="2285902" indent="0">
              <a:buNone/>
              <a:defRPr sz="2000"/>
            </a:lvl6pPr>
            <a:lvl7pPr marL="2743081" indent="0">
              <a:buNone/>
              <a:defRPr sz="2000"/>
            </a:lvl7pPr>
            <a:lvl8pPr marL="3200261" indent="0">
              <a:buNone/>
              <a:defRPr sz="2000"/>
            </a:lvl8pPr>
            <a:lvl9pPr marL="3657442" indent="0">
              <a:buNone/>
              <a:defRPr sz="2000"/>
            </a:lvl9pPr>
          </a:lstStyle>
          <a:p>
            <a:r>
              <a:rPr lang="en-GB"/>
              <a:t>Click the icon to add an image</a:t>
            </a:r>
            <a:endParaRPr lang="en-US"/>
          </a:p>
        </p:txBody>
      </p:sp>
    </p:spTree>
    <p:extLst>
      <p:ext uri="{BB962C8B-B14F-4D97-AF65-F5344CB8AC3E}">
        <p14:creationId xmlns:p14="http://schemas.microsoft.com/office/powerpoint/2010/main" val="4010056958"/>
      </p:ext>
    </p:extLst>
  </p:cSld>
  <p:clrMapOvr>
    <a:masterClrMapping/>
  </p:clrMapOvr>
  <p:hf hdr="0" dt="0"/>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Closing Layout (Cardano Holding)">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1F19D988-B733-44FC-A605-0D06C97D22A0}"/>
              </a:ext>
            </a:extLst>
          </p:cNvPr>
          <p:cNvSpPr>
            <a:spLocks noGrp="1"/>
          </p:cNvSpPr>
          <p:nvPr>
            <p:ph type="pic" sz="quarter" idx="10"/>
          </p:nvPr>
        </p:nvSpPr>
        <p:spPr>
          <a:xfrm>
            <a:off x="6096000" y="0"/>
            <a:ext cx="6096000" cy="2719917"/>
          </a:xfrm>
        </p:spPr>
        <p:txBody>
          <a:bodyPr/>
          <a:lstStyle/>
          <a:p>
            <a:r>
              <a:rPr lang="en-US" noProof="0"/>
              <a:t>Click icon to add picture</a:t>
            </a:r>
            <a:endParaRPr lang="en-GB" noProof="0"/>
          </a:p>
        </p:txBody>
      </p:sp>
      <p:sp>
        <p:nvSpPr>
          <p:cNvPr id="5" name="TextBox 4">
            <a:extLst>
              <a:ext uri="{FF2B5EF4-FFF2-40B4-BE49-F238E27FC236}">
                <a16:creationId xmlns:a16="http://schemas.microsoft.com/office/drawing/2014/main" id="{C884F3CD-F7AC-4988-9307-04047E17FFEF}"/>
              </a:ext>
            </a:extLst>
          </p:cNvPr>
          <p:cNvSpPr txBox="1"/>
          <p:nvPr/>
        </p:nvSpPr>
        <p:spPr>
          <a:xfrm>
            <a:off x="287869" y="4995485"/>
            <a:ext cx="11666767" cy="1600439"/>
          </a:xfrm>
          <a:prstGeom prst="rect">
            <a:avLst/>
          </a:prstGeom>
          <a:noFill/>
        </p:spPr>
        <p:txBody>
          <a:bodyPr wrap="square" lIns="0" tIns="0" rIns="0" bIns="0" rtlCol="0" anchor="b">
            <a:noAutofit/>
          </a:bodyPr>
          <a:lstStyle/>
          <a:p>
            <a:pPr algn="r"/>
            <a:r>
              <a:rPr lang="en-GB" sz="1333" b="1" noProof="0">
                <a:solidFill>
                  <a:schemeClr val="accent1"/>
                </a:solidFill>
                <a:effectLst/>
                <a:latin typeface="+mj-lt"/>
                <a:ea typeface="Calibri" panose="020F0502020204030204" pitchFamily="34" charset="0"/>
                <a:cs typeface="Arial" panose="020B0604020202020204" pitchFamily="34" charset="0"/>
              </a:rPr>
              <a:t>Cardano </a:t>
            </a:r>
            <a:r>
              <a:rPr lang="en-GB" sz="1333" noProof="0">
                <a:solidFill>
                  <a:schemeClr val="accent1"/>
                </a:solidFill>
                <a:effectLst/>
                <a:latin typeface="+mj-lt"/>
                <a:ea typeface="Calibri" panose="020F0502020204030204" pitchFamily="34" charset="0"/>
                <a:cs typeface="Arial" panose="020B0604020202020204" pitchFamily="34" charset="0"/>
              </a:rPr>
              <a:t> | 9th Floor, 6 Bevis Marks, London EC3A 7BA  </a:t>
            </a:r>
          </a:p>
          <a:p>
            <a:pPr algn="r"/>
            <a:r>
              <a:rPr lang="en-GB" sz="1333" noProof="0">
                <a:solidFill>
                  <a:schemeClr val="bg1"/>
                </a:solidFill>
                <a:effectLst/>
                <a:latin typeface="+mj-lt"/>
                <a:ea typeface="Calibri" panose="020F0502020204030204" pitchFamily="34" charset="0"/>
                <a:cs typeface="Arial" panose="020B0604020202020204" pitchFamily="34" charset="0"/>
              </a:rPr>
              <a:t>T: </a:t>
            </a:r>
            <a:r>
              <a:rPr lang="en-GB" sz="1333" noProof="0">
                <a:solidFill>
                  <a:schemeClr val="accent1"/>
                </a:solidFill>
                <a:effectLst/>
                <a:latin typeface="+mj-lt"/>
                <a:ea typeface="Calibri" panose="020F0502020204030204" pitchFamily="34" charset="0"/>
                <a:cs typeface="Arial" panose="020B0604020202020204" pitchFamily="34" charset="0"/>
              </a:rPr>
              <a:t>+44 (0)20 3170 5916 |</a:t>
            </a:r>
            <a:r>
              <a:rPr lang="en-GB" sz="1333" noProof="0">
                <a:solidFill>
                  <a:schemeClr val="tx1"/>
                </a:solidFill>
                <a:effectLst/>
                <a:latin typeface="+mj-lt"/>
                <a:ea typeface="Calibri" panose="020F0502020204030204" pitchFamily="34" charset="0"/>
                <a:cs typeface="Arial" panose="020B0604020202020204" pitchFamily="34" charset="0"/>
              </a:rPr>
              <a:t> </a:t>
            </a:r>
            <a:r>
              <a:rPr lang="en-GB" sz="1333" noProof="0">
                <a:solidFill>
                  <a:schemeClr val="bg1"/>
                </a:solidFill>
                <a:effectLst/>
                <a:latin typeface="+mj-lt"/>
                <a:ea typeface="Calibri" panose="020F0502020204030204" pitchFamily="34" charset="0"/>
                <a:cs typeface="Arial" panose="020B0604020202020204" pitchFamily="34" charset="0"/>
              </a:rPr>
              <a:t>E:</a:t>
            </a:r>
            <a:r>
              <a:rPr lang="en-GB" sz="1333" noProof="0">
                <a:solidFill>
                  <a:srgbClr val="000230"/>
                </a:solidFill>
                <a:effectLst/>
                <a:latin typeface="+mj-lt"/>
                <a:ea typeface="Calibri" panose="020F0502020204030204" pitchFamily="34" charset="0"/>
                <a:cs typeface="Arial" panose="020B0604020202020204" pitchFamily="34" charset="0"/>
              </a:rPr>
              <a:t> </a:t>
            </a:r>
            <a:r>
              <a:rPr lang="en-GB" sz="1333" noProof="0">
                <a:solidFill>
                  <a:schemeClr val="accent1"/>
                </a:solidFill>
                <a:effectLst/>
                <a:latin typeface="+mj-lt"/>
                <a:ea typeface="Calibri" panose="020F0502020204030204" pitchFamily="34" charset="0"/>
                <a:cs typeface="Arial" panose="020B0604020202020204" pitchFamily="34" charset="0"/>
              </a:rPr>
              <a:t>info@cardano.com |</a:t>
            </a:r>
            <a:r>
              <a:rPr lang="en-GB" sz="1333" noProof="0">
                <a:solidFill>
                  <a:schemeClr val="tx1"/>
                </a:solidFill>
                <a:effectLst/>
                <a:latin typeface="+mj-lt"/>
                <a:ea typeface="Calibri" panose="020F0502020204030204" pitchFamily="34" charset="0"/>
                <a:cs typeface="Arial" panose="020B0604020202020204" pitchFamily="34" charset="0"/>
              </a:rPr>
              <a:t> </a:t>
            </a:r>
            <a:r>
              <a:rPr lang="en-GB" sz="1333" noProof="0">
                <a:solidFill>
                  <a:schemeClr val="bg1"/>
                </a:solidFill>
                <a:effectLst/>
                <a:latin typeface="+mj-lt"/>
                <a:ea typeface="Calibri" panose="020F0502020204030204" pitchFamily="34" charset="0"/>
                <a:cs typeface="Arial" panose="020B0604020202020204" pitchFamily="34" charset="0"/>
              </a:rPr>
              <a:t>W: </a:t>
            </a:r>
            <a:r>
              <a:rPr lang="en-GB" sz="1333" noProof="0">
                <a:solidFill>
                  <a:schemeClr val="accent1"/>
                </a:solidFill>
                <a:effectLst/>
                <a:latin typeface="+mj-lt"/>
                <a:ea typeface="Calibri" panose="020F0502020204030204" pitchFamily="34" charset="0"/>
                <a:cs typeface="Arial" panose="020B0604020202020204" pitchFamily="34" charset="0"/>
              </a:rPr>
              <a:t>cardano.com</a:t>
            </a:r>
          </a:p>
          <a:p>
            <a:pPr algn="r"/>
            <a:r>
              <a:rPr lang="en-GB" sz="1333" noProof="0">
                <a:solidFill>
                  <a:schemeClr val="accent1"/>
                </a:solidFill>
                <a:effectLst/>
                <a:latin typeface="+mj-lt"/>
                <a:ea typeface="Calibri" panose="020F0502020204030204" pitchFamily="34" charset="0"/>
                <a:cs typeface="Arial" panose="020B0604020202020204" pitchFamily="34" charset="0"/>
              </a:rPr>
              <a:t> </a:t>
            </a:r>
          </a:p>
          <a:p>
            <a:pPr algn="r"/>
            <a:r>
              <a:rPr lang="en-GB" sz="1333" noProof="0">
                <a:solidFill>
                  <a:schemeClr val="accent1"/>
                </a:solidFill>
                <a:effectLst/>
                <a:latin typeface="+mj-lt"/>
                <a:ea typeface="Calibri" panose="020F0502020204030204" pitchFamily="34" charset="0"/>
                <a:cs typeface="Arial" panose="020B0604020202020204" pitchFamily="34" charset="0"/>
              </a:rPr>
              <a:t>Cardano Holding Limited is part of The Cardano Group. </a:t>
            </a:r>
          </a:p>
          <a:p>
            <a:pPr algn="r"/>
            <a:r>
              <a:rPr lang="en-GB" sz="1333" noProof="0">
                <a:solidFill>
                  <a:schemeClr val="accent1"/>
                </a:solidFill>
                <a:effectLst/>
                <a:latin typeface="+mj-lt"/>
                <a:ea typeface="Calibri" panose="020F0502020204030204" pitchFamily="34" charset="0"/>
                <a:cs typeface="Arial" panose="020B0604020202020204" pitchFamily="34" charset="0"/>
              </a:rPr>
              <a:t>Cardano Holding Limited is registered in England and Wales number 09740394. Authorised and regulated by the Financial Conduct Authority.</a:t>
            </a:r>
          </a:p>
        </p:txBody>
      </p:sp>
    </p:spTree>
    <p:extLst>
      <p:ext uri="{BB962C8B-B14F-4D97-AF65-F5344CB8AC3E}">
        <p14:creationId xmlns:p14="http://schemas.microsoft.com/office/powerpoint/2010/main" val="2632415681"/>
      </p:ext>
    </p:extLst>
  </p:cSld>
  <p:clrMapOvr>
    <a:masterClrMapping/>
  </p:clrMapOvr>
  <p:hf hdr="0" dt="0"/>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Closing Layout (Cardano Holding) Print">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1F19D988-B733-44FC-A605-0D06C97D22A0}"/>
              </a:ext>
            </a:extLst>
          </p:cNvPr>
          <p:cNvSpPr>
            <a:spLocks noGrp="1"/>
          </p:cNvSpPr>
          <p:nvPr>
            <p:ph type="pic" sz="quarter" idx="10"/>
          </p:nvPr>
        </p:nvSpPr>
        <p:spPr>
          <a:xfrm>
            <a:off x="6096000" y="0"/>
            <a:ext cx="6096000" cy="2719917"/>
          </a:xfrm>
        </p:spPr>
        <p:txBody>
          <a:bodyPr/>
          <a:lstStyle/>
          <a:p>
            <a:r>
              <a:rPr lang="en-US" noProof="0"/>
              <a:t>Click icon to add picture</a:t>
            </a:r>
            <a:endParaRPr lang="en-GB" noProof="0"/>
          </a:p>
        </p:txBody>
      </p:sp>
      <p:sp>
        <p:nvSpPr>
          <p:cNvPr id="5" name="TextBox 4">
            <a:extLst>
              <a:ext uri="{FF2B5EF4-FFF2-40B4-BE49-F238E27FC236}">
                <a16:creationId xmlns:a16="http://schemas.microsoft.com/office/drawing/2014/main" id="{73C47519-6E51-4F7C-A7AF-6F79D11E108A}"/>
              </a:ext>
            </a:extLst>
          </p:cNvPr>
          <p:cNvSpPr txBox="1"/>
          <p:nvPr/>
        </p:nvSpPr>
        <p:spPr>
          <a:xfrm>
            <a:off x="287869" y="4995485"/>
            <a:ext cx="11666767" cy="1600439"/>
          </a:xfrm>
          <a:prstGeom prst="rect">
            <a:avLst/>
          </a:prstGeom>
          <a:noFill/>
        </p:spPr>
        <p:txBody>
          <a:bodyPr wrap="square" lIns="0" tIns="0" rIns="0" bIns="0" rtlCol="0" anchor="b">
            <a:noAutofit/>
          </a:bodyPr>
          <a:lstStyle/>
          <a:p>
            <a:pPr algn="r"/>
            <a:r>
              <a:rPr lang="en-GB" sz="1333" b="1" noProof="0">
                <a:solidFill>
                  <a:schemeClr val="accent1"/>
                </a:solidFill>
                <a:effectLst/>
                <a:latin typeface="+mj-lt"/>
                <a:ea typeface="Calibri" panose="020F0502020204030204" pitchFamily="34" charset="0"/>
                <a:cs typeface="Arial" panose="020B0604020202020204" pitchFamily="34" charset="0"/>
              </a:rPr>
              <a:t>Cardano </a:t>
            </a:r>
            <a:r>
              <a:rPr lang="en-GB" sz="1333" noProof="0">
                <a:solidFill>
                  <a:schemeClr val="accent1"/>
                </a:solidFill>
                <a:effectLst/>
                <a:latin typeface="+mj-lt"/>
                <a:ea typeface="Calibri" panose="020F0502020204030204" pitchFamily="34" charset="0"/>
                <a:cs typeface="Arial" panose="020B0604020202020204" pitchFamily="34" charset="0"/>
              </a:rPr>
              <a:t> | 9th Floor, 6 Bevis Marks, London EC3A 7BA  </a:t>
            </a:r>
          </a:p>
          <a:p>
            <a:pPr algn="r"/>
            <a:r>
              <a:rPr lang="en-GB" sz="1333" noProof="0">
                <a:solidFill>
                  <a:schemeClr val="accent5"/>
                </a:solidFill>
                <a:effectLst/>
                <a:latin typeface="+mj-lt"/>
                <a:ea typeface="Calibri" panose="020F0502020204030204" pitchFamily="34" charset="0"/>
                <a:cs typeface="Arial" panose="020B0604020202020204" pitchFamily="34" charset="0"/>
              </a:rPr>
              <a:t>T: </a:t>
            </a:r>
            <a:r>
              <a:rPr lang="en-GB" sz="1333" noProof="0">
                <a:solidFill>
                  <a:schemeClr val="accent1"/>
                </a:solidFill>
                <a:effectLst/>
                <a:latin typeface="+mj-lt"/>
                <a:ea typeface="Calibri" panose="020F0502020204030204" pitchFamily="34" charset="0"/>
                <a:cs typeface="Arial" panose="020B0604020202020204" pitchFamily="34" charset="0"/>
              </a:rPr>
              <a:t>+44 (0)20 3170 5916 | </a:t>
            </a:r>
            <a:r>
              <a:rPr lang="en-GB" sz="1333" noProof="0">
                <a:solidFill>
                  <a:schemeClr val="accent5"/>
                </a:solidFill>
                <a:effectLst/>
                <a:latin typeface="+mj-lt"/>
                <a:ea typeface="Calibri" panose="020F0502020204030204" pitchFamily="34" charset="0"/>
                <a:cs typeface="Arial" panose="020B0604020202020204" pitchFamily="34" charset="0"/>
              </a:rPr>
              <a:t>E: </a:t>
            </a:r>
            <a:r>
              <a:rPr lang="en-GB" sz="1333" noProof="0">
                <a:solidFill>
                  <a:schemeClr val="accent1"/>
                </a:solidFill>
                <a:effectLst/>
                <a:latin typeface="+mj-lt"/>
                <a:ea typeface="Calibri" panose="020F0502020204030204" pitchFamily="34" charset="0"/>
                <a:cs typeface="Arial" panose="020B0604020202020204" pitchFamily="34" charset="0"/>
              </a:rPr>
              <a:t>info@cardano.com | </a:t>
            </a:r>
            <a:r>
              <a:rPr lang="en-GB" sz="1333" noProof="0">
                <a:solidFill>
                  <a:schemeClr val="accent5"/>
                </a:solidFill>
                <a:effectLst/>
                <a:latin typeface="+mj-lt"/>
                <a:ea typeface="Calibri" panose="020F0502020204030204" pitchFamily="34" charset="0"/>
                <a:cs typeface="Arial" panose="020B0604020202020204" pitchFamily="34" charset="0"/>
              </a:rPr>
              <a:t>W: </a:t>
            </a:r>
            <a:r>
              <a:rPr lang="en-GB" sz="1333" noProof="0">
                <a:solidFill>
                  <a:schemeClr val="accent1"/>
                </a:solidFill>
                <a:effectLst/>
                <a:latin typeface="+mj-lt"/>
                <a:ea typeface="Calibri" panose="020F0502020204030204" pitchFamily="34" charset="0"/>
                <a:cs typeface="Arial" panose="020B0604020202020204" pitchFamily="34" charset="0"/>
              </a:rPr>
              <a:t>cardano.com</a:t>
            </a:r>
          </a:p>
          <a:p>
            <a:pPr algn="r"/>
            <a:r>
              <a:rPr lang="en-GB" sz="1333" noProof="0">
                <a:solidFill>
                  <a:schemeClr val="accent1"/>
                </a:solidFill>
                <a:effectLst/>
                <a:latin typeface="+mj-lt"/>
                <a:ea typeface="Calibri" panose="020F0502020204030204" pitchFamily="34" charset="0"/>
                <a:cs typeface="Arial" panose="020B0604020202020204" pitchFamily="34" charset="0"/>
              </a:rPr>
              <a:t> </a:t>
            </a:r>
          </a:p>
          <a:p>
            <a:pPr algn="r"/>
            <a:r>
              <a:rPr lang="en-GB" sz="1333" noProof="0">
                <a:solidFill>
                  <a:schemeClr val="accent1"/>
                </a:solidFill>
                <a:effectLst/>
                <a:latin typeface="+mj-lt"/>
                <a:ea typeface="Calibri" panose="020F0502020204030204" pitchFamily="34" charset="0"/>
                <a:cs typeface="Arial" panose="020B0604020202020204" pitchFamily="34" charset="0"/>
              </a:rPr>
              <a:t>Cardano Holding Limited is part of The Cardano Group. </a:t>
            </a:r>
          </a:p>
          <a:p>
            <a:pPr algn="r"/>
            <a:r>
              <a:rPr lang="en-GB" sz="1333" noProof="0">
                <a:solidFill>
                  <a:schemeClr val="accent1"/>
                </a:solidFill>
                <a:effectLst/>
                <a:latin typeface="+mj-lt"/>
                <a:ea typeface="Calibri" panose="020F0502020204030204" pitchFamily="34" charset="0"/>
                <a:cs typeface="Arial" panose="020B0604020202020204" pitchFamily="34" charset="0"/>
              </a:rPr>
              <a:t>Cardano Holding Limited is registered in England and Wales number 09740394. Authorised and regulated by the Financial Conduct Authority.</a:t>
            </a:r>
          </a:p>
        </p:txBody>
      </p:sp>
    </p:spTree>
    <p:extLst>
      <p:ext uri="{BB962C8B-B14F-4D97-AF65-F5344CB8AC3E}">
        <p14:creationId xmlns:p14="http://schemas.microsoft.com/office/powerpoint/2010/main" val="3453541723"/>
      </p:ext>
    </p:extLst>
  </p:cSld>
  <p:clrMapOvr>
    <a:overrideClrMapping bg1="lt1" tx1="dk1" bg2="lt2" tx2="dk2" accent1="accent1" accent2="accent2" accent3="accent3" accent4="accent4" accent5="accent5" accent6="accent6" hlink="hlink" folHlink="folHlink"/>
  </p:clrMapOvr>
  <p:hf hdr="0" dt="0"/>
</p:sldLayout>
</file>

<file path=ppt/slideLayouts/slideLayout4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8177B3EA-DD44-4BF2-9A7F-ED1409C3B162}"/>
              </a:ext>
            </a:extLst>
          </p:cNvPr>
          <p:cNvSpPr>
            <a:spLocks noGrp="1"/>
          </p:cNvSpPr>
          <p:nvPr>
            <p:ph type="dt" sz="half" idx="10"/>
          </p:nvPr>
        </p:nvSpPr>
        <p:spPr/>
        <p:txBody>
          <a:bodyPr/>
          <a:lstStyle/>
          <a:p>
            <a:r>
              <a:rPr lang="en-US" noProof="0"/>
              <a:t>2e kwartaal 2023</a:t>
            </a:r>
            <a:endParaRPr lang="en-GB" noProof="0"/>
          </a:p>
        </p:txBody>
      </p:sp>
      <p:sp>
        <p:nvSpPr>
          <p:cNvPr id="6" name="Footer Placeholder 5">
            <a:extLst>
              <a:ext uri="{FF2B5EF4-FFF2-40B4-BE49-F238E27FC236}">
                <a16:creationId xmlns:a16="http://schemas.microsoft.com/office/drawing/2014/main" id="{008C9491-C1A5-47AC-B8D8-FA3670ECDE10}"/>
              </a:ext>
            </a:extLst>
          </p:cNvPr>
          <p:cNvSpPr>
            <a:spLocks noGrp="1"/>
          </p:cNvSpPr>
          <p:nvPr>
            <p:ph type="ftr" sz="quarter" idx="11"/>
          </p:nvPr>
        </p:nvSpPr>
        <p:spPr/>
        <p:txBody>
          <a:bodyPr/>
          <a:lstStyle/>
          <a:p>
            <a:r>
              <a:rPr lang="en-US" noProof="0"/>
              <a:t>https://www.weforum.org/press/2020/01/half-of-world-s-gdp-moderately-or-highly-dependent-on-nature-says-new-report/</a:t>
            </a:r>
            <a:endParaRPr lang="en-GB" noProof="0"/>
          </a:p>
        </p:txBody>
      </p:sp>
      <p:sp>
        <p:nvSpPr>
          <p:cNvPr id="7" name="Slide Number Placeholder 6">
            <a:extLst>
              <a:ext uri="{FF2B5EF4-FFF2-40B4-BE49-F238E27FC236}">
                <a16:creationId xmlns:a16="http://schemas.microsoft.com/office/drawing/2014/main" id="{3F65A275-5510-45CE-9338-DE469F6B446A}"/>
              </a:ext>
            </a:extLst>
          </p:cNvPr>
          <p:cNvSpPr>
            <a:spLocks noGrp="1"/>
          </p:cNvSpPr>
          <p:nvPr>
            <p:ph type="sldNum" sz="quarter" idx="12"/>
          </p:nvPr>
        </p:nvSpPr>
        <p:spPr/>
        <p:txBody>
          <a:bodyPr/>
          <a:lstStyle/>
          <a:p>
            <a:fld id="{1E965063-FEE3-F14D-A3E9-6BD3EB60B2A5}" type="slidenum">
              <a:rPr lang="en-GB" noProof="0" smtClean="0"/>
              <a:pPr/>
              <a:t>‹nr.›</a:t>
            </a:fld>
            <a:endParaRPr lang="en-GB" noProof="0"/>
          </a:p>
        </p:txBody>
      </p:sp>
    </p:spTree>
    <p:extLst>
      <p:ext uri="{BB962C8B-B14F-4D97-AF65-F5344CB8AC3E}">
        <p14:creationId xmlns:p14="http://schemas.microsoft.com/office/powerpoint/2010/main" val="3313448583"/>
      </p:ext>
    </p:extLst>
  </p:cSld>
  <p:clrMapOvr>
    <a:masterClrMapping/>
  </p:clrMapOvr>
  <p:hf hdr="0" dt="0"/>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1_Blank 2">
    <p:bg>
      <p:bgPr>
        <a:solidFill>
          <a:schemeClr val="accent1"/>
        </a:solidFill>
        <a:effectLst/>
      </p:bgPr>
    </p:bg>
    <p:spTree>
      <p:nvGrpSpPr>
        <p:cNvPr id="1" name=""/>
        <p:cNvGrpSpPr/>
        <p:nvPr/>
      </p:nvGrpSpPr>
      <p:grpSpPr>
        <a:xfrm>
          <a:off x="0" y="0"/>
          <a:ext cx="0" cy="0"/>
          <a:chOff x="0" y="0"/>
          <a:chExt cx="0" cy="0"/>
        </a:xfrm>
      </p:grpSpPr>
      <p:pic>
        <p:nvPicPr>
          <p:cNvPr id="2" name="Picture 1" descr="A curved building with blue sky&#10;&#10;Description automatically generated">
            <a:extLst>
              <a:ext uri="{FF2B5EF4-FFF2-40B4-BE49-F238E27FC236}">
                <a16:creationId xmlns:a16="http://schemas.microsoft.com/office/drawing/2014/main" id="{75539D41-E6D0-303D-841C-1C229952581E}"/>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1" y="0"/>
            <a:ext cx="12192001" cy="6858000"/>
          </a:xfrm>
          <a:prstGeom prst="rect">
            <a:avLst/>
          </a:prstGeom>
        </p:spPr>
      </p:pic>
      <p:pic>
        <p:nvPicPr>
          <p:cNvPr id="4" name="Graphic 3">
            <a:extLst>
              <a:ext uri="{FF2B5EF4-FFF2-40B4-BE49-F238E27FC236}">
                <a16:creationId xmlns:a16="http://schemas.microsoft.com/office/drawing/2014/main" id="{6DEC132A-355B-2B7A-7625-6ED51831B3EA}"/>
              </a:ext>
            </a:extLst>
          </p:cNvPr>
          <p:cNvPicPr>
            <a:picLocks noChangeAspect="1"/>
          </p:cNvPicPr>
          <p:nvPr/>
        </p:nvPicPr>
        <p:blipFill rotWithShape="1">
          <a:blip cstate="print">
            <a:extLst>
              <a:ext uri="{28A0092B-C50C-407E-A947-70E740481C1C}">
                <a14:useLocalDpi xmlns:a14="http://schemas.microsoft.com/office/drawing/2010/main"/>
              </a:ext>
              <a:ext uri="{96DAC541-7B7A-43D3-8B79-37D633B846F1}">
                <asvg:svgBlip xmlns:asvg="http://schemas.microsoft.com/office/drawing/2016/SVG/main" r:embed="rId3"/>
              </a:ext>
            </a:extLst>
          </a:blip>
          <a:srcRect l="42209" t="35902" r="42096" b="35590"/>
          <a:stretch/>
        </p:blipFill>
        <p:spPr>
          <a:xfrm rot="10800000">
            <a:off x="-40" y="14238"/>
            <a:ext cx="6073360" cy="4868279"/>
          </a:xfrm>
          <a:prstGeom prst="rect">
            <a:avLst/>
          </a:prstGeom>
        </p:spPr>
      </p:pic>
      <p:pic>
        <p:nvPicPr>
          <p:cNvPr id="5" name="Graphic 4">
            <a:extLst>
              <a:ext uri="{FF2B5EF4-FFF2-40B4-BE49-F238E27FC236}">
                <a16:creationId xmlns:a16="http://schemas.microsoft.com/office/drawing/2014/main" id="{5A435CFD-A63E-57FD-D890-EA39B8E060CD}"/>
              </a:ext>
            </a:extLst>
          </p:cNvPr>
          <p:cNvPicPr>
            <a:picLocks noChangeAspect="1"/>
          </p:cNvPicPr>
          <p:nvPr/>
        </p:nvPicPr>
        <p:blipFill rotWithShape="1">
          <a:blip cstate="print">
            <a:extLst>
              <a:ext uri="{28A0092B-C50C-407E-A947-70E740481C1C}">
                <a14:useLocalDpi xmlns:a14="http://schemas.microsoft.com/office/drawing/2010/main"/>
              </a:ext>
              <a:ext uri="{96DAC541-7B7A-43D3-8B79-37D633B846F1}">
                <asvg:svgBlip xmlns:asvg="http://schemas.microsoft.com/office/drawing/2016/SVG/main" r:embed="rId3"/>
              </a:ext>
            </a:extLst>
          </a:blip>
          <a:srcRect l="42209" t="35902" r="42096" b="35590"/>
          <a:stretch/>
        </p:blipFill>
        <p:spPr>
          <a:xfrm flipH="1">
            <a:off x="-11340" y="14234"/>
            <a:ext cx="6073371" cy="4868279"/>
          </a:xfrm>
          <a:prstGeom prst="rect">
            <a:avLst/>
          </a:prstGeom>
        </p:spPr>
      </p:pic>
      <p:sp>
        <p:nvSpPr>
          <p:cNvPr id="6" name="Graphic 8">
            <a:extLst>
              <a:ext uri="{FF2B5EF4-FFF2-40B4-BE49-F238E27FC236}">
                <a16:creationId xmlns:a16="http://schemas.microsoft.com/office/drawing/2014/main" id="{C2B00FC3-9EAF-9F29-DE46-1E86BEB604E1}"/>
              </a:ext>
            </a:extLst>
          </p:cNvPr>
          <p:cNvSpPr/>
          <p:nvPr userDrawn="1"/>
        </p:nvSpPr>
        <p:spPr>
          <a:xfrm>
            <a:off x="2130" y="472965"/>
            <a:ext cx="12203341" cy="4868275"/>
          </a:xfrm>
          <a:prstGeom prst="rect">
            <a:avLst/>
          </a:prstGeom>
          <a:gradFill>
            <a:gsLst>
              <a:gs pos="86000">
                <a:schemeClr val="accent1"/>
              </a:gs>
              <a:gs pos="0">
                <a:schemeClr val="accent1">
                  <a:alpha val="3000"/>
                </a:schemeClr>
              </a:gs>
              <a:gs pos="100000">
                <a:schemeClr val="accent1"/>
              </a:gs>
            </a:gsLst>
            <a:lin ang="5400000" scaled="1"/>
          </a:gradFill>
          <a:ln w="10565" cap="flat">
            <a:noFill/>
            <a:prstDash val="solid"/>
            <a:miter/>
          </a:ln>
        </p:spPr>
        <p:txBody>
          <a:bodyPr rtlCol="0" anchor="ctr"/>
          <a:lstStyle/>
          <a:p>
            <a:endParaRPr lang="en-IN" sz="1409"/>
          </a:p>
        </p:txBody>
      </p:sp>
      <p:sp>
        <p:nvSpPr>
          <p:cNvPr id="7" name="Rectangle 6">
            <a:extLst>
              <a:ext uri="{FF2B5EF4-FFF2-40B4-BE49-F238E27FC236}">
                <a16:creationId xmlns:a16="http://schemas.microsoft.com/office/drawing/2014/main" id="{DBC03B76-D882-450E-5795-CA2671200C41}"/>
              </a:ext>
            </a:extLst>
          </p:cNvPr>
          <p:cNvSpPr/>
          <p:nvPr userDrawn="1"/>
        </p:nvSpPr>
        <p:spPr>
          <a:xfrm>
            <a:off x="-1" y="4841876"/>
            <a:ext cx="12203343" cy="201612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409"/>
          </a:p>
        </p:txBody>
      </p:sp>
    </p:spTree>
    <p:extLst>
      <p:ext uri="{BB962C8B-B14F-4D97-AF65-F5344CB8AC3E}">
        <p14:creationId xmlns:p14="http://schemas.microsoft.com/office/powerpoint/2010/main" val="18770638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Inhoud van twee">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335360" y="1268760"/>
            <a:ext cx="4982247" cy="4606115"/>
          </a:xfrm>
        </p:spPr>
        <p:txBody>
          <a:bodyPr/>
          <a:lstStyle>
            <a:lvl1pPr>
              <a:defRPr sz="2000"/>
            </a:lvl1pPr>
            <a:lvl2pPr>
              <a:defRPr sz="1600"/>
            </a:lvl2pPr>
            <a:lvl3pPr>
              <a:defRPr sz="1400"/>
            </a:lvl3pPr>
            <a:lvl4pPr marL="1600200" indent="-228600">
              <a:buFont typeface="Wingdings" panose="05000000000000000000" pitchFamily="2" charset="2"/>
              <a:buChar char="Ø"/>
              <a:defRPr sz="1100">
                <a:solidFill>
                  <a:srgbClr val="5F5F5F"/>
                </a:solidFill>
              </a:defRPr>
            </a:lvl4pPr>
            <a:lvl5pPr marL="2057400" indent="-228600">
              <a:buClr>
                <a:srgbClr val="4D4D4D"/>
              </a:buClr>
              <a:buFont typeface="Calibri" panose="020F0502020204030204" pitchFamily="34" charset="0"/>
              <a:buChar char="»"/>
              <a:defRPr sz="1000">
                <a:solidFill>
                  <a:srgbClr val="5F5F5F"/>
                </a:solidFill>
              </a:defRPr>
            </a:lvl5pPr>
          </a:lstStyle>
          <a:p>
            <a:pPr lvl="0"/>
            <a:r>
              <a:rPr lang="nl-NL" dirty="0"/>
              <a:t>Klik om de modelstijlen te bewerken</a:t>
            </a:r>
          </a:p>
          <a:p>
            <a:pPr lvl="1"/>
            <a:r>
              <a:rPr lang="nl-NL" dirty="0"/>
              <a:t>Tweede niveau</a:t>
            </a:r>
          </a:p>
          <a:p>
            <a:pPr lvl="2"/>
            <a:r>
              <a:rPr lang="nl-NL" dirty="0"/>
              <a:t>Derde niveau</a:t>
            </a:r>
          </a:p>
        </p:txBody>
      </p:sp>
      <p:sp>
        <p:nvSpPr>
          <p:cNvPr id="4" name="Content Placeholder 3"/>
          <p:cNvSpPr>
            <a:spLocks noGrp="1"/>
          </p:cNvSpPr>
          <p:nvPr>
            <p:ph sz="half" idx="2"/>
          </p:nvPr>
        </p:nvSpPr>
        <p:spPr>
          <a:xfrm>
            <a:off x="5612305" y="1268759"/>
            <a:ext cx="5181600" cy="4606116"/>
          </a:xfrm>
        </p:spPr>
        <p:txBody>
          <a:bodyPr/>
          <a:lstStyle>
            <a:lvl1pPr>
              <a:defRPr sz="2000"/>
            </a:lvl1pPr>
            <a:lvl2pPr>
              <a:defRPr sz="1600"/>
            </a:lvl2pPr>
            <a:lvl3pPr>
              <a:defRPr sz="1400"/>
            </a:lvl3pPr>
            <a:lvl4pPr marL="1600200" indent="-228600">
              <a:buFont typeface="Wingdings" panose="05000000000000000000" pitchFamily="2" charset="2"/>
              <a:buChar char="Ø"/>
              <a:defRPr sz="1100">
                <a:solidFill>
                  <a:srgbClr val="5F5F5F"/>
                </a:solidFill>
              </a:defRPr>
            </a:lvl4pPr>
            <a:lvl5pPr marL="2057400" indent="-228600">
              <a:buClr>
                <a:srgbClr val="4D4D4D"/>
              </a:buClr>
              <a:buFont typeface="Calibri" panose="020F0502020204030204" pitchFamily="34" charset="0"/>
              <a:buChar char="»"/>
              <a:defRPr sz="1000">
                <a:solidFill>
                  <a:srgbClr val="5F5F5F"/>
                </a:solidFill>
              </a:defRPr>
            </a:lvl5pPr>
          </a:lstStyle>
          <a:p>
            <a:pPr lvl="0"/>
            <a:r>
              <a:rPr lang="nl-NL" dirty="0"/>
              <a:t>Klik om de modelstijlen te bewerken</a:t>
            </a:r>
          </a:p>
          <a:p>
            <a:pPr lvl="1"/>
            <a:r>
              <a:rPr lang="nl-NL" dirty="0"/>
              <a:t>Tweede niveau</a:t>
            </a:r>
          </a:p>
          <a:p>
            <a:pPr lvl="2"/>
            <a:r>
              <a:rPr lang="nl-NL" dirty="0"/>
              <a:t>Derde niveau</a:t>
            </a:r>
          </a:p>
        </p:txBody>
      </p:sp>
      <p:sp>
        <p:nvSpPr>
          <p:cNvPr id="5" name="Title Placeholder 1"/>
          <p:cNvSpPr>
            <a:spLocks noGrp="1"/>
          </p:cNvSpPr>
          <p:nvPr>
            <p:ph type="title"/>
          </p:nvPr>
        </p:nvSpPr>
        <p:spPr>
          <a:xfrm>
            <a:off x="335360" y="469666"/>
            <a:ext cx="9433048" cy="511062"/>
          </a:xfrm>
          <a:prstGeom prst="rect">
            <a:avLst/>
          </a:prstGeom>
        </p:spPr>
        <p:txBody>
          <a:bodyPr vert="horz" lIns="91440" tIns="45720" rIns="91440" bIns="45720" rtlCol="0" anchor="ctr">
            <a:normAutofit/>
          </a:bodyPr>
          <a:lstStyle/>
          <a:p>
            <a:r>
              <a:rPr lang="nl-NL" dirty="0"/>
              <a:t>Klik om de stijl te bewerken</a:t>
            </a:r>
            <a:endParaRPr lang="en-US" dirty="0"/>
          </a:p>
        </p:txBody>
      </p:sp>
    </p:spTree>
    <p:extLst>
      <p:ext uri="{BB962C8B-B14F-4D97-AF65-F5344CB8AC3E}">
        <p14:creationId xmlns:p14="http://schemas.microsoft.com/office/powerpoint/2010/main" val="530047680"/>
      </p:ext>
    </p:extLst>
  </p:cSld>
  <p:clrMapOvr>
    <a:masterClrMapping/>
  </p:clrMapOvr>
  <p:transition spd="med">
    <p:pull/>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le 1"/>
          <p:cNvSpPr>
            <a:spLocks noGrp="1"/>
          </p:cNvSpPr>
          <p:nvPr>
            <p:ph type="title"/>
          </p:nvPr>
        </p:nvSpPr>
        <p:spPr>
          <a:xfrm>
            <a:off x="335360" y="469666"/>
            <a:ext cx="9433048" cy="511062"/>
          </a:xfrm>
        </p:spPr>
        <p:txBody>
          <a:bodyPr/>
          <a:lstStyle/>
          <a:p>
            <a:r>
              <a:rPr lang="nl-NL" dirty="0"/>
              <a:t>Klik om de stijl te bewerken</a:t>
            </a:r>
            <a:endParaRPr lang="en-US" dirty="0"/>
          </a:p>
        </p:txBody>
      </p:sp>
    </p:spTree>
    <p:extLst>
      <p:ext uri="{BB962C8B-B14F-4D97-AF65-F5344CB8AC3E}">
        <p14:creationId xmlns:p14="http://schemas.microsoft.com/office/powerpoint/2010/main" val="1033510169"/>
      </p:ext>
    </p:extLst>
  </p:cSld>
  <p:clrMapOvr>
    <a:masterClrMapping/>
  </p:clrMapOvr>
  <p:transition spd="med">
    <p:pull/>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Tree>
    <p:extLst>
      <p:ext uri="{BB962C8B-B14F-4D97-AF65-F5344CB8AC3E}">
        <p14:creationId xmlns:p14="http://schemas.microsoft.com/office/powerpoint/2010/main" val="932809904"/>
      </p:ext>
    </p:extLst>
  </p:cSld>
  <p:clrMapOvr>
    <a:masterClrMapping/>
  </p:clrMapOvr>
  <p:transition spd="med">
    <p:pull/>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Inhoud met bijschrift">
    <p:spTree>
      <p:nvGrpSpPr>
        <p:cNvPr id="1" name=""/>
        <p:cNvGrpSpPr/>
        <p:nvPr/>
      </p:nvGrpSpPr>
      <p:grpSpPr>
        <a:xfrm>
          <a:off x="0" y="0"/>
          <a:ext cx="0" cy="0"/>
          <a:chOff x="0" y="0"/>
          <a:chExt cx="0" cy="0"/>
        </a:xfrm>
      </p:grpSpPr>
      <p:sp>
        <p:nvSpPr>
          <p:cNvPr id="3" name="Content Placeholder 2"/>
          <p:cNvSpPr>
            <a:spLocks noGrp="1"/>
          </p:cNvSpPr>
          <p:nvPr>
            <p:ph idx="1"/>
          </p:nvPr>
        </p:nvSpPr>
        <p:spPr>
          <a:xfrm>
            <a:off x="4367808" y="1196752"/>
            <a:ext cx="7416824" cy="5184576"/>
          </a:xfrm>
        </p:spPr>
        <p:txBody>
          <a:bodyPr/>
          <a:lstStyle>
            <a:lvl1pPr>
              <a:defRPr sz="2000"/>
            </a:lvl1pPr>
            <a:lvl2pPr>
              <a:defRPr sz="1600"/>
            </a:lvl2pPr>
            <a:lvl3pPr>
              <a:defRPr sz="1400"/>
            </a:lvl3pPr>
            <a:lvl4pPr marL="1600200" indent="-228600">
              <a:buClr>
                <a:srgbClr val="4D4D4D"/>
              </a:buClr>
              <a:buFont typeface="Wingdings" panose="05000000000000000000" pitchFamily="2" charset="2"/>
              <a:buChar char="Ø"/>
              <a:defRPr sz="1100">
                <a:solidFill>
                  <a:srgbClr val="5F5F5F"/>
                </a:solidFill>
              </a:defRPr>
            </a:lvl4pPr>
            <a:lvl5pPr marL="2057400" indent="-228600">
              <a:buClr>
                <a:srgbClr val="4D4D4D"/>
              </a:buClr>
              <a:buFont typeface="Calibri" panose="020F0502020204030204" pitchFamily="34" charset="0"/>
              <a:buChar char="»"/>
              <a:defRPr sz="1000">
                <a:solidFill>
                  <a:srgbClr val="5F5F5F"/>
                </a:solidFill>
              </a:defRPr>
            </a:lvl5pPr>
            <a:lvl6pPr>
              <a:defRPr sz="2000"/>
            </a:lvl6pPr>
            <a:lvl7pPr>
              <a:defRPr sz="2000"/>
            </a:lvl7pPr>
            <a:lvl8pPr>
              <a:defRPr sz="2000"/>
            </a:lvl8pPr>
            <a:lvl9pPr>
              <a:defRPr sz="2000"/>
            </a:lvl9pPr>
          </a:lstStyle>
          <a:p>
            <a:pPr lvl="0"/>
            <a:r>
              <a:rPr lang="nl-NL" dirty="0"/>
              <a:t>Klik om de modelstijlen te bewerken</a:t>
            </a:r>
          </a:p>
          <a:p>
            <a:pPr lvl="1"/>
            <a:r>
              <a:rPr lang="nl-NL" dirty="0"/>
              <a:t>Tweede niveau</a:t>
            </a:r>
          </a:p>
          <a:p>
            <a:pPr lvl="2"/>
            <a:r>
              <a:rPr lang="nl-NL" dirty="0"/>
              <a:t>Derde niveau</a:t>
            </a:r>
          </a:p>
        </p:txBody>
      </p:sp>
      <p:sp>
        <p:nvSpPr>
          <p:cNvPr id="4" name="Text Placeholder 3"/>
          <p:cNvSpPr>
            <a:spLocks noGrp="1"/>
          </p:cNvSpPr>
          <p:nvPr>
            <p:ph type="body" sz="half" idx="2"/>
          </p:nvPr>
        </p:nvSpPr>
        <p:spPr>
          <a:xfrm>
            <a:off x="335360" y="1196044"/>
            <a:ext cx="3836987" cy="5185284"/>
          </a:xfrm>
        </p:spPr>
        <p:txBody>
          <a:bodyPr>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dirty="0"/>
              <a:t>Klik om de modelstijlen te bewerken</a:t>
            </a:r>
          </a:p>
        </p:txBody>
      </p:sp>
      <p:sp>
        <p:nvSpPr>
          <p:cNvPr id="5" name="Title Placeholder 1"/>
          <p:cNvSpPr>
            <a:spLocks noGrp="1"/>
          </p:cNvSpPr>
          <p:nvPr>
            <p:ph type="title"/>
          </p:nvPr>
        </p:nvSpPr>
        <p:spPr>
          <a:xfrm>
            <a:off x="335360" y="469666"/>
            <a:ext cx="9433048" cy="511062"/>
          </a:xfrm>
          <a:prstGeom prst="rect">
            <a:avLst/>
          </a:prstGeom>
        </p:spPr>
        <p:txBody>
          <a:bodyPr vert="horz" lIns="91440" tIns="45720" rIns="91440" bIns="45720" rtlCol="0" anchor="ctr">
            <a:normAutofit/>
          </a:bodyPr>
          <a:lstStyle/>
          <a:p>
            <a:r>
              <a:rPr lang="nl-NL" dirty="0"/>
              <a:t>Klik om de stijl te bewerken</a:t>
            </a:r>
            <a:endParaRPr lang="en-US" dirty="0"/>
          </a:p>
        </p:txBody>
      </p:sp>
    </p:spTree>
    <p:extLst>
      <p:ext uri="{BB962C8B-B14F-4D97-AF65-F5344CB8AC3E}">
        <p14:creationId xmlns:p14="http://schemas.microsoft.com/office/powerpoint/2010/main" val="4190807165"/>
      </p:ext>
    </p:extLst>
  </p:cSld>
  <p:clrMapOvr>
    <a:masterClrMapping/>
  </p:clrMapOvr>
  <p:transition spd="med">
    <p:pull/>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le 1"/>
          <p:cNvSpPr>
            <a:spLocks noGrp="1"/>
          </p:cNvSpPr>
          <p:nvPr>
            <p:ph type="title"/>
          </p:nvPr>
        </p:nvSpPr>
        <p:spPr>
          <a:xfrm>
            <a:off x="335360" y="476672"/>
            <a:ext cx="9433048" cy="511062"/>
          </a:xfrm>
        </p:spPr>
        <p:txBody>
          <a:bodyPr/>
          <a:lstStyle/>
          <a:p>
            <a:r>
              <a:rPr lang="nl-NL" dirty="0"/>
              <a:t>Klik om de stijl te bewerken</a:t>
            </a:r>
            <a:endParaRPr lang="en-US" dirty="0"/>
          </a:p>
        </p:txBody>
      </p:sp>
      <p:sp>
        <p:nvSpPr>
          <p:cNvPr id="3" name="Vertical Text Placeholder 2"/>
          <p:cNvSpPr>
            <a:spLocks noGrp="1"/>
          </p:cNvSpPr>
          <p:nvPr>
            <p:ph type="body" orient="vert" idx="1"/>
          </p:nvPr>
        </p:nvSpPr>
        <p:spPr/>
        <p:txBody>
          <a:bodyPr vert="eaVert"/>
          <a:lstStyle>
            <a:lvl4pPr marL="1600200" indent="-228600">
              <a:buFont typeface="Wingdings" panose="05000000000000000000" pitchFamily="2" charset="2"/>
              <a:buChar char="Ø"/>
              <a:defRPr>
                <a:solidFill>
                  <a:srgbClr val="5F5F5F"/>
                </a:solidFill>
              </a:defRPr>
            </a:lvl4pPr>
            <a:lvl5pPr marL="2057400" indent="-228600">
              <a:buClr>
                <a:srgbClr val="4D4D4D"/>
              </a:buClr>
              <a:buFont typeface="Calibri" panose="020F0502020204030204" pitchFamily="34" charset="0"/>
              <a:buChar char="»"/>
              <a:defRPr sz="1600">
                <a:solidFill>
                  <a:srgbClr val="5F5F5F"/>
                </a:solidFill>
              </a:defRPr>
            </a:lvl5pPr>
          </a:lstStyle>
          <a:p>
            <a:pPr lvl="0"/>
            <a:r>
              <a:rPr lang="nl-NL" dirty="0"/>
              <a:t>Klik om de modelstijlen te bewerken</a:t>
            </a:r>
          </a:p>
          <a:p>
            <a:pPr lvl="1"/>
            <a:r>
              <a:rPr lang="nl-NL" dirty="0"/>
              <a:t>Tweede niveau</a:t>
            </a:r>
          </a:p>
          <a:p>
            <a:pPr lvl="2"/>
            <a:r>
              <a:rPr lang="nl-NL" dirty="0"/>
              <a:t>Derde niveau</a:t>
            </a:r>
          </a:p>
        </p:txBody>
      </p:sp>
    </p:spTree>
    <p:extLst>
      <p:ext uri="{BB962C8B-B14F-4D97-AF65-F5344CB8AC3E}">
        <p14:creationId xmlns:p14="http://schemas.microsoft.com/office/powerpoint/2010/main" val="1407480355"/>
      </p:ext>
    </p:extLst>
  </p:cSld>
  <p:clrMapOvr>
    <a:masterClrMapping/>
  </p:clrMapOvr>
  <p:transition spd="med">
    <p:pull/>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2.png"/><Relationship Id="rId2" Type="http://schemas.openxmlformats.org/officeDocument/2006/relationships/slideLayout" Target="../slideLayouts/slideLayout2.xml"/><Relationship Id="rId16"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27.xml"/><Relationship Id="rId18" Type="http://schemas.openxmlformats.org/officeDocument/2006/relationships/slideLayout" Target="../slideLayouts/slideLayout32.xml"/><Relationship Id="rId26" Type="http://schemas.openxmlformats.org/officeDocument/2006/relationships/slideLayout" Target="../slideLayouts/slideLayout40.xml"/><Relationship Id="rId3" Type="http://schemas.openxmlformats.org/officeDocument/2006/relationships/slideLayout" Target="../slideLayouts/slideLayout17.xml"/><Relationship Id="rId21" Type="http://schemas.openxmlformats.org/officeDocument/2006/relationships/slideLayout" Target="../slideLayouts/slideLayout35.xml"/><Relationship Id="rId34" Type="http://schemas.openxmlformats.org/officeDocument/2006/relationships/tags" Target="../tags/tag4.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slideLayout" Target="../slideLayouts/slideLayout31.xml"/><Relationship Id="rId25" Type="http://schemas.openxmlformats.org/officeDocument/2006/relationships/slideLayout" Target="../slideLayouts/slideLayout39.xml"/><Relationship Id="rId33" Type="http://schemas.openxmlformats.org/officeDocument/2006/relationships/tags" Target="../tags/tag3.xml"/><Relationship Id="rId2" Type="http://schemas.openxmlformats.org/officeDocument/2006/relationships/slideLayout" Target="../slideLayouts/slideLayout16.xml"/><Relationship Id="rId16" Type="http://schemas.openxmlformats.org/officeDocument/2006/relationships/slideLayout" Target="../slideLayouts/slideLayout30.xml"/><Relationship Id="rId20" Type="http://schemas.openxmlformats.org/officeDocument/2006/relationships/slideLayout" Target="../slideLayouts/slideLayout34.xml"/><Relationship Id="rId29" Type="http://schemas.openxmlformats.org/officeDocument/2006/relationships/slideLayout" Target="../slideLayouts/slideLayout43.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24" Type="http://schemas.openxmlformats.org/officeDocument/2006/relationships/slideLayout" Target="../slideLayouts/slideLayout38.xml"/><Relationship Id="rId32" Type="http://schemas.openxmlformats.org/officeDocument/2006/relationships/tags" Target="../tags/tag2.xml"/><Relationship Id="rId5" Type="http://schemas.openxmlformats.org/officeDocument/2006/relationships/slideLayout" Target="../slideLayouts/slideLayout19.xml"/><Relationship Id="rId15" Type="http://schemas.openxmlformats.org/officeDocument/2006/relationships/slideLayout" Target="../slideLayouts/slideLayout29.xml"/><Relationship Id="rId23" Type="http://schemas.openxmlformats.org/officeDocument/2006/relationships/slideLayout" Target="../slideLayouts/slideLayout37.xml"/><Relationship Id="rId28" Type="http://schemas.openxmlformats.org/officeDocument/2006/relationships/slideLayout" Target="../slideLayouts/slideLayout42.xml"/><Relationship Id="rId10" Type="http://schemas.openxmlformats.org/officeDocument/2006/relationships/slideLayout" Target="../slideLayouts/slideLayout24.xml"/><Relationship Id="rId19" Type="http://schemas.openxmlformats.org/officeDocument/2006/relationships/slideLayout" Target="../slideLayouts/slideLayout33.xml"/><Relationship Id="rId31" Type="http://schemas.openxmlformats.org/officeDocument/2006/relationships/theme" Target="../theme/theme2.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slideLayout" Target="../slideLayouts/slideLayout28.xml"/><Relationship Id="rId22" Type="http://schemas.openxmlformats.org/officeDocument/2006/relationships/slideLayout" Target="../slideLayouts/slideLayout36.xml"/><Relationship Id="rId27" Type="http://schemas.openxmlformats.org/officeDocument/2006/relationships/slideLayout" Target="../slideLayouts/slideLayout41.xml"/><Relationship Id="rId30" Type="http://schemas.openxmlformats.org/officeDocument/2006/relationships/slideLayout" Target="../slideLayouts/slideLayout44.xml"/><Relationship Id="rId8"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35360" y="469666"/>
            <a:ext cx="9433048" cy="511062"/>
          </a:xfrm>
          <a:prstGeom prst="rect">
            <a:avLst/>
          </a:prstGeom>
        </p:spPr>
        <p:txBody>
          <a:bodyPr vert="horz" lIns="91440" tIns="45720" rIns="91440" bIns="45720" rtlCol="0" anchor="ctr">
            <a:normAutofit/>
          </a:bodyPr>
          <a:lstStyle/>
          <a:p>
            <a:r>
              <a:rPr lang="nl-NL" dirty="0"/>
              <a:t>Klik om de stijl te bewerken</a:t>
            </a:r>
            <a:endParaRPr lang="en-US" dirty="0"/>
          </a:p>
        </p:txBody>
      </p:sp>
      <p:sp>
        <p:nvSpPr>
          <p:cNvPr id="3" name="Text Placeholder 2"/>
          <p:cNvSpPr>
            <a:spLocks noGrp="1"/>
          </p:cNvSpPr>
          <p:nvPr>
            <p:ph type="body" idx="1"/>
          </p:nvPr>
        </p:nvSpPr>
        <p:spPr>
          <a:xfrm>
            <a:off x="335359" y="1268760"/>
            <a:ext cx="11561737" cy="4680520"/>
          </a:xfrm>
          <a:prstGeom prst="rect">
            <a:avLst/>
          </a:prstGeom>
        </p:spPr>
        <p:txBody>
          <a:bodyPr vert="horz" lIns="91440" tIns="45720" rIns="91440" bIns="45720" rtlCol="0">
            <a:normAutofit/>
          </a:bodyPr>
          <a:lstStyle/>
          <a:p>
            <a:pPr lvl="0"/>
            <a:r>
              <a:rPr lang="nl-NL" dirty="0"/>
              <a:t>Klik om de modelstijlen te bewerken</a:t>
            </a:r>
          </a:p>
          <a:p>
            <a:pPr lvl="1"/>
            <a:r>
              <a:rPr lang="nl-NL" dirty="0"/>
              <a:t>Tweede niveau</a:t>
            </a:r>
          </a:p>
          <a:p>
            <a:pPr lvl="2"/>
            <a:r>
              <a:rPr lang="nl-NL" dirty="0"/>
              <a:t>Derde niveau</a:t>
            </a:r>
          </a:p>
        </p:txBody>
      </p:sp>
      <p:pic>
        <p:nvPicPr>
          <p:cNvPr id="6" name="Afbeelding 5"/>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8966" y="6643036"/>
            <a:ext cx="12200965" cy="213360"/>
          </a:xfrm>
          <a:prstGeom prst="rect">
            <a:avLst/>
          </a:prstGeom>
        </p:spPr>
      </p:pic>
      <p:pic>
        <p:nvPicPr>
          <p:cNvPr id="5" name="Afbeelding 4"/>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9894858" y="404664"/>
            <a:ext cx="2002238" cy="553701"/>
          </a:xfrm>
          <a:prstGeom prst="rect">
            <a:avLst/>
          </a:prstGeom>
        </p:spPr>
      </p:pic>
      <p:cxnSp>
        <p:nvCxnSpPr>
          <p:cNvPr id="7" name="Rechte verbindingslijn 6"/>
          <p:cNvCxnSpPr/>
          <p:nvPr userDrawn="1"/>
        </p:nvCxnSpPr>
        <p:spPr>
          <a:xfrm>
            <a:off x="335359" y="1052736"/>
            <a:ext cx="11561737" cy="0"/>
          </a:xfrm>
          <a:prstGeom prst="line">
            <a:avLst/>
          </a:prstGeom>
          <a:ln w="6350">
            <a:solidFill>
              <a:srgbClr val="4C8C2B"/>
            </a:solidFill>
          </a:ln>
        </p:spPr>
        <p:style>
          <a:lnRef idx="1">
            <a:schemeClr val="accent1"/>
          </a:lnRef>
          <a:fillRef idx="0">
            <a:schemeClr val="accent1"/>
          </a:fillRef>
          <a:effectRef idx="0">
            <a:schemeClr val="accent1"/>
          </a:effectRef>
          <a:fontRef idx="minor">
            <a:schemeClr val="tx1"/>
          </a:fontRef>
        </p:style>
      </p:cxnSp>
      <p:sp>
        <p:nvSpPr>
          <p:cNvPr id="4" name="Tekstvak 3"/>
          <p:cNvSpPr txBox="1"/>
          <p:nvPr userDrawn="1"/>
        </p:nvSpPr>
        <p:spPr>
          <a:xfrm>
            <a:off x="11784632" y="6643126"/>
            <a:ext cx="360040" cy="236988"/>
          </a:xfrm>
          <a:prstGeom prst="rect">
            <a:avLst/>
          </a:prstGeom>
          <a:noFill/>
        </p:spPr>
        <p:txBody>
          <a:bodyPr wrap="square" rtlCol="0">
            <a:spAutoFit/>
          </a:bodyPr>
          <a:lstStyle/>
          <a:p>
            <a:fld id="{F69DD437-A1E7-421D-A7A4-02E309D4E965}" type="slidenum">
              <a:rPr lang="nl-NL" sz="800" smtClean="0">
                <a:solidFill>
                  <a:schemeClr val="bg1"/>
                </a:solidFill>
                <a:latin typeface="Lato" panose="020F0502020204030203" pitchFamily="34" charset="0"/>
                <a:ea typeface="Lato" panose="020F0502020204030203" pitchFamily="34" charset="0"/>
                <a:cs typeface="Lato" panose="020F0502020204030203" pitchFamily="34" charset="0"/>
              </a:rPr>
              <a:t>‹nr.›</a:t>
            </a:fld>
            <a:endParaRPr lang="nl-NL" sz="800" dirty="0">
              <a:solidFill>
                <a:schemeClr val="bg1"/>
              </a:solidFill>
              <a:latin typeface="Lato" panose="020F0502020204030203" pitchFamily="34" charset="0"/>
              <a:ea typeface="Lato" panose="020F0502020204030203" pitchFamily="34" charset="0"/>
              <a:cs typeface="Lato" panose="020F0502020204030203" pitchFamily="34" charset="0"/>
            </a:endParaRPr>
          </a:p>
        </p:txBody>
      </p:sp>
    </p:spTree>
    <p:extLst>
      <p:ext uri="{BB962C8B-B14F-4D97-AF65-F5344CB8AC3E}">
        <p14:creationId xmlns:p14="http://schemas.microsoft.com/office/powerpoint/2010/main" val="2822071824"/>
      </p:ext>
    </p:extLst>
  </p:cSld>
  <p:clrMap bg1="lt1" tx1="dk1" bg2="lt2" tx2="dk2" accent1="accent1" accent2="accent2" accent3="accent3" accent4="accent4" accent5="accent5" accent6="accent6" hlink="hlink" folHlink="folHlink"/>
  <p:sldLayoutIdLst>
    <p:sldLayoutId id="2147483660" r:id="rId1"/>
    <p:sldLayoutId id="2147483671" r:id="rId2"/>
    <p:sldLayoutId id="2147483670" r:id="rId3"/>
    <p:sldLayoutId id="2147483661" r:id="rId4"/>
    <p:sldLayoutId id="2147483663" r:id="rId5"/>
    <p:sldLayoutId id="2147483665" r:id="rId6"/>
    <p:sldLayoutId id="2147483666" r:id="rId7"/>
    <p:sldLayoutId id="2147483667" r:id="rId8"/>
    <p:sldLayoutId id="2147483669" r:id="rId9"/>
    <p:sldLayoutId id="2147483672" r:id="rId10"/>
    <p:sldLayoutId id="2147483673" r:id="rId11"/>
    <p:sldLayoutId id="2147483674" r:id="rId12"/>
    <p:sldLayoutId id="2147483675" r:id="rId13"/>
    <p:sldLayoutId id="2147483679" r:id="rId14"/>
  </p:sldLayoutIdLst>
  <p:transition spd="med">
    <p:pull/>
  </p:transition>
  <p:hf sldNum="0" hdr="0" ftr="0" dt="0"/>
  <p:txStyles>
    <p:titleStyle>
      <a:lvl1pPr algn="l" defTabSz="914400" rtl="0" eaLnBrk="1" latinLnBrk="0" hangingPunct="1">
        <a:lnSpc>
          <a:spcPct val="90000"/>
        </a:lnSpc>
        <a:spcBef>
          <a:spcPct val="0"/>
        </a:spcBef>
        <a:buNone/>
        <a:defRPr sz="2800" kern="1200">
          <a:solidFill>
            <a:srgbClr val="1C4220"/>
          </a:solidFill>
          <a:latin typeface="Lato" panose="020F0502020204030203" pitchFamily="34" charset="0"/>
          <a:ea typeface="Lato" panose="020F0502020204030203" pitchFamily="34" charset="0"/>
          <a:cs typeface="Lato" panose="020F0502020204030203" pitchFamily="34" charset="0"/>
        </a:defRPr>
      </a:lvl1pPr>
    </p:titleStyle>
    <p:bodyStyle>
      <a:lvl1pPr marL="228600" indent="-228600" algn="l" defTabSz="914400" rtl="0" eaLnBrk="1" latinLnBrk="0" hangingPunct="1">
        <a:lnSpc>
          <a:spcPct val="90000"/>
        </a:lnSpc>
        <a:spcBef>
          <a:spcPts val="1000"/>
        </a:spcBef>
        <a:buClr>
          <a:srgbClr val="4C8C2B"/>
        </a:buClr>
        <a:buFont typeface="Arial" panose="020B0604020202020204" pitchFamily="34" charset="0"/>
        <a:buChar char="•"/>
        <a:defRPr sz="2000" kern="1200">
          <a:solidFill>
            <a:srgbClr val="5F5F5F"/>
          </a:solidFill>
          <a:latin typeface="Lato" panose="020F0502020204030203" pitchFamily="34" charset="0"/>
          <a:ea typeface="Lato" panose="020F0502020204030203" pitchFamily="34" charset="0"/>
          <a:cs typeface="Lato" panose="020F0502020204030203" pitchFamily="34" charset="0"/>
        </a:defRPr>
      </a:lvl1pPr>
      <a:lvl2pPr marL="685800" indent="-228600" algn="l" defTabSz="914400" rtl="0" eaLnBrk="1" latinLnBrk="0" hangingPunct="1">
        <a:lnSpc>
          <a:spcPct val="90000"/>
        </a:lnSpc>
        <a:spcBef>
          <a:spcPts val="500"/>
        </a:spcBef>
        <a:buClr>
          <a:srgbClr val="4C8C2B"/>
        </a:buClr>
        <a:buFont typeface="Calibri" panose="020F0502020204030204" pitchFamily="34" charset="0"/>
        <a:buChar char="‒"/>
        <a:defRPr sz="1600" kern="1200">
          <a:solidFill>
            <a:srgbClr val="5F5F5F"/>
          </a:solidFill>
          <a:latin typeface="Lato" panose="020F0502020204030203" pitchFamily="34" charset="0"/>
          <a:ea typeface="Lato" panose="020F0502020204030203" pitchFamily="34" charset="0"/>
          <a:cs typeface="Lato" panose="020F0502020204030203" pitchFamily="34" charset="0"/>
        </a:defRPr>
      </a:lvl2pPr>
      <a:lvl3pPr marL="1143000" indent="-228600" algn="l" defTabSz="914400" rtl="0" eaLnBrk="1" latinLnBrk="0" hangingPunct="1">
        <a:lnSpc>
          <a:spcPct val="90000"/>
        </a:lnSpc>
        <a:spcBef>
          <a:spcPts val="500"/>
        </a:spcBef>
        <a:buClr>
          <a:srgbClr val="4C8C2B"/>
        </a:buClr>
        <a:buFont typeface="Arial" panose="020B0604020202020204" pitchFamily="34" charset="0"/>
        <a:buChar char="•"/>
        <a:defRPr sz="1400" kern="1200">
          <a:solidFill>
            <a:srgbClr val="5F5F5F"/>
          </a:solidFill>
          <a:latin typeface="Lato" panose="020F0502020204030203" pitchFamily="34" charset="0"/>
          <a:ea typeface="Lato" panose="020F0502020204030203" pitchFamily="34" charset="0"/>
          <a:cs typeface="Lato" panose="020F0502020204030203"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88001" y="666001"/>
            <a:ext cx="11184003" cy="854400"/>
          </a:xfrm>
          <a:prstGeom prst="rect">
            <a:avLst/>
          </a:prstGeom>
        </p:spPr>
        <p:txBody>
          <a:bodyPr vert="horz" lIns="0" tIns="0" rIns="0" bIns="0" rtlCol="0" anchor="ctr" anchorCtr="0">
            <a:noAutofit/>
          </a:bodyPr>
          <a:lstStyle/>
          <a:p>
            <a:r>
              <a:rPr lang="en-GB" noProof="0"/>
              <a:t>Click to edit the title</a:t>
            </a:r>
          </a:p>
        </p:txBody>
      </p:sp>
      <p:sp>
        <p:nvSpPr>
          <p:cNvPr id="3" name="MasterTextPlaceholder"/>
          <p:cNvSpPr>
            <a:spLocks noGrp="1"/>
          </p:cNvSpPr>
          <p:nvPr>
            <p:ph type="body" idx="1"/>
          </p:nvPr>
        </p:nvSpPr>
        <p:spPr>
          <a:xfrm>
            <a:off x="288000" y="1668640"/>
            <a:ext cx="11184003" cy="4641143"/>
          </a:xfrm>
          <a:prstGeom prst="rect">
            <a:avLst/>
          </a:prstGeom>
        </p:spPr>
        <p:txBody>
          <a:bodyPr vert="horz" lIns="0" tIns="0" rIns="0" bIns="0" rtlCol="0" anchor="t" anchorCtr="0">
            <a:noAutofit/>
          </a:bodyPr>
          <a:lstStyle/>
          <a:p>
            <a:pPr lvl="0"/>
            <a:r>
              <a:rPr lang="en-GB" noProof="0"/>
              <a:t>Click to edit the subtitle</a:t>
            </a:r>
          </a:p>
          <a:p>
            <a:pPr lvl="1"/>
            <a:r>
              <a:rPr lang="en-GB" noProof="0"/>
              <a:t>Second level body</a:t>
            </a:r>
          </a:p>
          <a:p>
            <a:pPr lvl="2"/>
            <a:r>
              <a:rPr lang="en-GB" noProof="0"/>
              <a:t>Third level bullet</a:t>
            </a:r>
          </a:p>
          <a:p>
            <a:pPr lvl="3"/>
            <a:r>
              <a:rPr lang="en-GB" noProof="0"/>
              <a:t>Fourth level dash</a:t>
            </a:r>
          </a:p>
          <a:p>
            <a:pPr lvl="4"/>
            <a:r>
              <a:rPr lang="en-GB" noProof="0"/>
              <a:t>Fifth level sub-bullet</a:t>
            </a:r>
          </a:p>
          <a:p>
            <a:pPr lvl="5"/>
            <a:r>
              <a:rPr lang="en-GB" noProof="0"/>
              <a:t>Sixth level sub-sub-bullet</a:t>
            </a:r>
          </a:p>
        </p:txBody>
      </p:sp>
      <p:sp>
        <p:nvSpPr>
          <p:cNvPr id="5" name="Footer Placeholder 4"/>
          <p:cNvSpPr>
            <a:spLocks noGrp="1"/>
          </p:cNvSpPr>
          <p:nvPr>
            <p:ph type="ftr" sz="quarter" idx="3"/>
            <p:custDataLst>
              <p:tags r:id="rId32"/>
            </p:custDataLst>
          </p:nvPr>
        </p:nvSpPr>
        <p:spPr>
          <a:xfrm>
            <a:off x="1536000" y="229763"/>
            <a:ext cx="7200000" cy="288000"/>
          </a:xfrm>
          <a:prstGeom prst="rect">
            <a:avLst/>
          </a:prstGeom>
        </p:spPr>
        <p:txBody>
          <a:bodyPr vert="horz" lIns="0" tIns="0" rIns="0" bIns="0" rtlCol="0" anchor="b" anchorCtr="0">
            <a:noAutofit/>
          </a:bodyPr>
          <a:lstStyle>
            <a:lvl1pPr algn="l">
              <a:lnSpc>
                <a:spcPct val="90000"/>
              </a:lnSpc>
              <a:defRPr sz="1600">
                <a:solidFill>
                  <a:schemeClr val="accent5"/>
                </a:solidFill>
              </a:defRPr>
            </a:lvl1pPr>
          </a:lstStyle>
          <a:p>
            <a:endParaRPr lang="en-GB" noProof="0"/>
          </a:p>
        </p:txBody>
      </p:sp>
      <p:sp>
        <p:nvSpPr>
          <p:cNvPr id="4" name="Picture 9">
            <a:extLst>
              <a:ext uri="{FF2B5EF4-FFF2-40B4-BE49-F238E27FC236}">
                <a16:creationId xmlns:a16="http://schemas.microsoft.com/office/drawing/2014/main" id="{52388551-A982-401B-A536-2E3F88540227}"/>
              </a:ext>
            </a:extLst>
          </p:cNvPr>
          <p:cNvSpPr/>
          <p:nvPr/>
        </p:nvSpPr>
        <p:spPr>
          <a:xfrm>
            <a:off x="284672" y="259818"/>
            <a:ext cx="1064829" cy="213303"/>
          </a:xfrm>
          <a:custGeom>
            <a:avLst/>
            <a:gdLst>
              <a:gd name="connsiteX0" fmla="*/ 779697 w 798622"/>
              <a:gd name="connsiteY0" fmla="*/ 100247 h 159977"/>
              <a:gd name="connsiteX1" fmla="*/ 741626 w 798622"/>
              <a:gd name="connsiteY1" fmla="*/ 143499 h 159977"/>
              <a:gd name="connsiteX2" fmla="*/ 703533 w 798622"/>
              <a:gd name="connsiteY2" fmla="*/ 100247 h 159977"/>
              <a:gd name="connsiteX3" fmla="*/ 741626 w 798622"/>
              <a:gd name="connsiteY3" fmla="*/ 56973 h 159977"/>
              <a:gd name="connsiteX4" fmla="*/ 779697 w 798622"/>
              <a:gd name="connsiteY4" fmla="*/ 100247 h 159977"/>
              <a:gd name="connsiteX5" fmla="*/ 18901 w 798622"/>
              <a:gd name="connsiteY5" fmla="*/ 100247 h 159977"/>
              <a:gd name="connsiteX6" fmla="*/ 55860 w 798622"/>
              <a:gd name="connsiteY6" fmla="*/ 56973 h 159977"/>
              <a:gd name="connsiteX7" fmla="*/ 87616 w 798622"/>
              <a:gd name="connsiteY7" fmla="*/ 81990 h 159977"/>
              <a:gd name="connsiteX8" fmla="*/ 106540 w 798622"/>
              <a:gd name="connsiteY8" fmla="*/ 81990 h 159977"/>
              <a:gd name="connsiteX9" fmla="*/ 55860 w 798622"/>
              <a:gd name="connsiteY9" fmla="*/ 40539 h 159977"/>
              <a:gd name="connsiteX10" fmla="*/ -23 w 798622"/>
              <a:gd name="connsiteY10" fmla="*/ 100247 h 159977"/>
              <a:gd name="connsiteX11" fmla="*/ 55860 w 798622"/>
              <a:gd name="connsiteY11" fmla="*/ 159955 h 159977"/>
              <a:gd name="connsiteX12" fmla="*/ 106540 w 798622"/>
              <a:gd name="connsiteY12" fmla="*/ 118482 h 159977"/>
              <a:gd name="connsiteX13" fmla="*/ 87616 w 798622"/>
              <a:gd name="connsiteY13" fmla="*/ 118482 h 159977"/>
              <a:gd name="connsiteX14" fmla="*/ 55860 w 798622"/>
              <a:gd name="connsiteY14" fmla="*/ 143499 h 159977"/>
              <a:gd name="connsiteX15" fmla="*/ 18901 w 798622"/>
              <a:gd name="connsiteY15" fmla="*/ 100247 h 159977"/>
              <a:gd name="connsiteX16" fmla="*/ 231538 w 798622"/>
              <a:gd name="connsiteY16" fmla="*/ 42785 h 159977"/>
              <a:gd name="connsiteX17" fmla="*/ 215527 w 798622"/>
              <a:gd name="connsiteY17" fmla="*/ 42785 h 159977"/>
              <a:gd name="connsiteX18" fmla="*/ 213059 w 798622"/>
              <a:gd name="connsiteY18" fmla="*/ 60820 h 159977"/>
              <a:gd name="connsiteX19" fmla="*/ 173631 w 798622"/>
              <a:gd name="connsiteY19" fmla="*/ 40539 h 159977"/>
              <a:gd name="connsiteX20" fmla="*/ 118415 w 798622"/>
              <a:gd name="connsiteY20" fmla="*/ 100247 h 159977"/>
              <a:gd name="connsiteX21" fmla="*/ 173720 w 798622"/>
              <a:gd name="connsiteY21" fmla="*/ 159955 h 159977"/>
              <a:gd name="connsiteX22" fmla="*/ 213148 w 798622"/>
              <a:gd name="connsiteY22" fmla="*/ 139674 h 159977"/>
              <a:gd name="connsiteX23" fmla="*/ 215616 w 798622"/>
              <a:gd name="connsiteY23" fmla="*/ 157687 h 159977"/>
              <a:gd name="connsiteX24" fmla="*/ 231538 w 798622"/>
              <a:gd name="connsiteY24" fmla="*/ 157687 h 159977"/>
              <a:gd name="connsiteX25" fmla="*/ 231538 w 798622"/>
              <a:gd name="connsiteY25" fmla="*/ 42785 h 159977"/>
              <a:gd name="connsiteX26" fmla="*/ 137384 w 798622"/>
              <a:gd name="connsiteY26" fmla="*/ 100247 h 159977"/>
              <a:gd name="connsiteX27" fmla="*/ 175188 w 798622"/>
              <a:gd name="connsiteY27" fmla="*/ 56973 h 159977"/>
              <a:gd name="connsiteX28" fmla="*/ 213259 w 798622"/>
              <a:gd name="connsiteY28" fmla="*/ 100247 h 159977"/>
              <a:gd name="connsiteX29" fmla="*/ 175255 w 798622"/>
              <a:gd name="connsiteY29" fmla="*/ 143499 h 159977"/>
              <a:gd name="connsiteX30" fmla="*/ 137451 w 798622"/>
              <a:gd name="connsiteY30" fmla="*/ 100247 h 159977"/>
              <a:gd name="connsiteX31" fmla="*/ 254020 w 798622"/>
              <a:gd name="connsiteY31" fmla="*/ 42785 h 159977"/>
              <a:gd name="connsiteX32" fmla="*/ 254020 w 798622"/>
              <a:gd name="connsiteY32" fmla="*/ 157687 h 159977"/>
              <a:gd name="connsiteX33" fmla="*/ 272500 w 798622"/>
              <a:gd name="connsiteY33" fmla="*/ 157687 h 159977"/>
              <a:gd name="connsiteX34" fmla="*/ 272500 w 798622"/>
              <a:gd name="connsiteY34" fmla="*/ 97312 h 159977"/>
              <a:gd name="connsiteX35" fmla="*/ 305167 w 798622"/>
              <a:gd name="connsiteY35" fmla="*/ 60820 h 159977"/>
              <a:gd name="connsiteX36" fmla="*/ 313284 w 798622"/>
              <a:gd name="connsiteY36" fmla="*/ 60820 h 159977"/>
              <a:gd name="connsiteX37" fmla="*/ 313284 w 798622"/>
              <a:gd name="connsiteY37" fmla="*/ 42785 h 159977"/>
              <a:gd name="connsiteX38" fmla="*/ 307146 w 798622"/>
              <a:gd name="connsiteY38" fmla="*/ 42785 h 159977"/>
              <a:gd name="connsiteX39" fmla="*/ 272456 w 798622"/>
              <a:gd name="connsiteY39" fmla="*/ 60820 h 159977"/>
              <a:gd name="connsiteX40" fmla="*/ 269965 w 798622"/>
              <a:gd name="connsiteY40" fmla="*/ 42785 h 159977"/>
              <a:gd name="connsiteX41" fmla="*/ 409440 w 798622"/>
              <a:gd name="connsiteY41" fmla="*/ -23 h 159977"/>
              <a:gd name="connsiteX42" fmla="*/ 409440 w 798622"/>
              <a:gd name="connsiteY42" fmla="*/ 61264 h 159977"/>
              <a:gd name="connsiteX43" fmla="*/ 370012 w 798622"/>
              <a:gd name="connsiteY43" fmla="*/ 40539 h 159977"/>
              <a:gd name="connsiteX44" fmla="*/ 314796 w 798622"/>
              <a:gd name="connsiteY44" fmla="*/ 100247 h 159977"/>
              <a:gd name="connsiteX45" fmla="*/ 369990 w 798622"/>
              <a:gd name="connsiteY45" fmla="*/ 159955 h 159977"/>
              <a:gd name="connsiteX46" fmla="*/ 409417 w 798622"/>
              <a:gd name="connsiteY46" fmla="*/ 139674 h 159977"/>
              <a:gd name="connsiteX47" fmla="*/ 411886 w 798622"/>
              <a:gd name="connsiteY47" fmla="*/ 157687 h 159977"/>
              <a:gd name="connsiteX48" fmla="*/ 427897 w 798622"/>
              <a:gd name="connsiteY48" fmla="*/ 157687 h 159977"/>
              <a:gd name="connsiteX49" fmla="*/ 427897 w 798622"/>
              <a:gd name="connsiteY49" fmla="*/ -23 h 159977"/>
              <a:gd name="connsiteX50" fmla="*/ 333698 w 798622"/>
              <a:gd name="connsiteY50" fmla="*/ 100247 h 159977"/>
              <a:gd name="connsiteX51" fmla="*/ 371502 w 798622"/>
              <a:gd name="connsiteY51" fmla="*/ 56973 h 159977"/>
              <a:gd name="connsiteX52" fmla="*/ 409573 w 798622"/>
              <a:gd name="connsiteY52" fmla="*/ 100247 h 159977"/>
              <a:gd name="connsiteX53" fmla="*/ 371636 w 798622"/>
              <a:gd name="connsiteY53" fmla="*/ 143499 h 159977"/>
              <a:gd name="connsiteX54" fmla="*/ 333832 w 798622"/>
              <a:gd name="connsiteY54" fmla="*/ 100247 h 159977"/>
              <a:gd name="connsiteX55" fmla="*/ 544200 w 798622"/>
              <a:gd name="connsiteY55" fmla="*/ 82879 h 159977"/>
              <a:gd name="connsiteX56" fmla="*/ 498012 w 798622"/>
              <a:gd name="connsiteY56" fmla="*/ 40628 h 159977"/>
              <a:gd name="connsiteX57" fmla="*/ 449334 w 798622"/>
              <a:gd name="connsiteY57" fmla="*/ 76897 h 159977"/>
              <a:gd name="connsiteX58" fmla="*/ 467814 w 798622"/>
              <a:gd name="connsiteY58" fmla="*/ 76897 h 159977"/>
              <a:gd name="connsiteX59" fmla="*/ 497101 w 798622"/>
              <a:gd name="connsiteY59" fmla="*/ 56884 h 159977"/>
              <a:gd name="connsiteX60" fmla="*/ 525721 w 798622"/>
              <a:gd name="connsiteY60" fmla="*/ 83013 h 159977"/>
              <a:gd name="connsiteX61" fmla="*/ 525721 w 798622"/>
              <a:gd name="connsiteY61" fmla="*/ 89884 h 159977"/>
              <a:gd name="connsiteX62" fmla="*/ 491919 w 798622"/>
              <a:gd name="connsiteY62" fmla="*/ 89884 h 159977"/>
              <a:gd name="connsiteX63" fmla="*/ 445732 w 798622"/>
              <a:gd name="connsiteY63" fmla="*/ 125020 h 159977"/>
              <a:gd name="connsiteX64" fmla="*/ 487183 w 798622"/>
              <a:gd name="connsiteY64" fmla="*/ 159955 h 159977"/>
              <a:gd name="connsiteX65" fmla="*/ 526632 w 798622"/>
              <a:gd name="connsiteY65" fmla="*/ 139674 h 159977"/>
              <a:gd name="connsiteX66" fmla="*/ 528211 w 798622"/>
              <a:gd name="connsiteY66" fmla="*/ 157687 h 159977"/>
              <a:gd name="connsiteX67" fmla="*/ 544200 w 798622"/>
              <a:gd name="connsiteY67" fmla="*/ 157687 h 159977"/>
              <a:gd name="connsiteX68" fmla="*/ 544200 w 798622"/>
              <a:gd name="connsiteY68" fmla="*/ 82879 h 159977"/>
              <a:gd name="connsiteX69" fmla="*/ 525721 w 798622"/>
              <a:gd name="connsiteY69" fmla="*/ 105117 h 159977"/>
              <a:gd name="connsiteX70" fmla="*/ 525721 w 798622"/>
              <a:gd name="connsiteY70" fmla="*/ 110743 h 159977"/>
              <a:gd name="connsiteX71" fmla="*/ 489896 w 798622"/>
              <a:gd name="connsiteY71" fmla="*/ 144100 h 159977"/>
              <a:gd name="connsiteX72" fmla="*/ 464211 w 798622"/>
              <a:gd name="connsiteY72" fmla="*/ 124086 h 159977"/>
              <a:gd name="connsiteX73" fmla="*/ 492609 w 798622"/>
              <a:gd name="connsiteY73" fmla="*/ 105161 h 159977"/>
              <a:gd name="connsiteX74" fmla="*/ 565104 w 798622"/>
              <a:gd name="connsiteY74" fmla="*/ 157687 h 159977"/>
              <a:gd name="connsiteX75" fmla="*/ 583583 w 798622"/>
              <a:gd name="connsiteY75" fmla="*/ 157687 h 159977"/>
              <a:gd name="connsiteX76" fmla="*/ 583583 w 798622"/>
              <a:gd name="connsiteY76" fmla="*/ 100247 h 159977"/>
              <a:gd name="connsiteX77" fmla="*/ 618518 w 798622"/>
              <a:gd name="connsiteY77" fmla="*/ 57417 h 159977"/>
              <a:gd name="connsiteX78" fmla="*/ 649384 w 798622"/>
              <a:gd name="connsiteY78" fmla="*/ 94376 h 159977"/>
              <a:gd name="connsiteX79" fmla="*/ 649384 w 798622"/>
              <a:gd name="connsiteY79" fmla="*/ 157687 h 159977"/>
              <a:gd name="connsiteX80" fmla="*/ 667842 w 798622"/>
              <a:gd name="connsiteY80" fmla="*/ 157687 h 159977"/>
              <a:gd name="connsiteX81" fmla="*/ 667842 w 798622"/>
              <a:gd name="connsiteY81" fmla="*/ 93198 h 159977"/>
              <a:gd name="connsiteX82" fmla="*/ 621654 w 798622"/>
              <a:gd name="connsiteY82" fmla="*/ 40494 h 159977"/>
              <a:gd name="connsiteX83" fmla="*/ 583361 w 798622"/>
              <a:gd name="connsiteY83" fmla="*/ 59196 h 159977"/>
              <a:gd name="connsiteX84" fmla="*/ 581137 w 798622"/>
              <a:gd name="connsiteY84" fmla="*/ 42740 h 159977"/>
              <a:gd name="connsiteX85" fmla="*/ 565104 w 798622"/>
              <a:gd name="connsiteY85" fmla="*/ 42740 h 159977"/>
              <a:gd name="connsiteX86" fmla="*/ 565104 w 798622"/>
              <a:gd name="connsiteY86" fmla="*/ 157687 h 159977"/>
              <a:gd name="connsiteX87" fmla="*/ 684653 w 798622"/>
              <a:gd name="connsiteY87" fmla="*/ 100247 h 159977"/>
              <a:gd name="connsiteX88" fmla="*/ 741671 w 798622"/>
              <a:gd name="connsiteY88" fmla="*/ 159955 h 159977"/>
              <a:gd name="connsiteX89" fmla="*/ 798599 w 798622"/>
              <a:gd name="connsiteY89" fmla="*/ 100247 h 159977"/>
              <a:gd name="connsiteX90" fmla="*/ 741604 w 798622"/>
              <a:gd name="connsiteY90" fmla="*/ 40539 h 159977"/>
              <a:gd name="connsiteX91" fmla="*/ 684587 w 798622"/>
              <a:gd name="connsiteY91" fmla="*/ 100247 h 1599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Lst>
            <a:rect l="l" t="t" r="r" b="b"/>
            <a:pathLst>
              <a:path w="798622" h="159977">
                <a:moveTo>
                  <a:pt x="779697" y="100247"/>
                </a:moveTo>
                <a:cubicBezTo>
                  <a:pt x="779697" y="125242"/>
                  <a:pt x="764375" y="143499"/>
                  <a:pt x="741626" y="143499"/>
                </a:cubicBezTo>
                <a:cubicBezTo>
                  <a:pt x="718877" y="143499"/>
                  <a:pt x="703533" y="125242"/>
                  <a:pt x="703533" y="100247"/>
                </a:cubicBezTo>
                <a:cubicBezTo>
                  <a:pt x="703533" y="75252"/>
                  <a:pt x="718855" y="56973"/>
                  <a:pt x="741626" y="56973"/>
                </a:cubicBezTo>
                <a:cubicBezTo>
                  <a:pt x="764398" y="56973"/>
                  <a:pt x="779697" y="75230"/>
                  <a:pt x="779697" y="100247"/>
                </a:cubicBezTo>
                <a:close/>
                <a:moveTo>
                  <a:pt x="18901" y="100247"/>
                </a:moveTo>
                <a:cubicBezTo>
                  <a:pt x="18901" y="76364"/>
                  <a:pt x="32422" y="56973"/>
                  <a:pt x="55860" y="56973"/>
                </a:cubicBezTo>
                <a:cubicBezTo>
                  <a:pt x="72516" y="56973"/>
                  <a:pt x="84236" y="66446"/>
                  <a:pt x="87616" y="81990"/>
                </a:cubicBezTo>
                <a:lnTo>
                  <a:pt x="106540" y="81990"/>
                </a:lnTo>
                <a:cubicBezTo>
                  <a:pt x="101826" y="56305"/>
                  <a:pt x="83102" y="40539"/>
                  <a:pt x="55860" y="40539"/>
                </a:cubicBezTo>
                <a:cubicBezTo>
                  <a:pt x="22059" y="40539"/>
                  <a:pt x="-23" y="65000"/>
                  <a:pt x="-23" y="100247"/>
                </a:cubicBezTo>
                <a:cubicBezTo>
                  <a:pt x="-23" y="135494"/>
                  <a:pt x="22059" y="159955"/>
                  <a:pt x="55860" y="159955"/>
                </a:cubicBezTo>
                <a:cubicBezTo>
                  <a:pt x="83102" y="159955"/>
                  <a:pt x="101826" y="144166"/>
                  <a:pt x="106540" y="118482"/>
                </a:cubicBezTo>
                <a:lnTo>
                  <a:pt x="87616" y="118482"/>
                </a:lnTo>
                <a:cubicBezTo>
                  <a:pt x="84236" y="134048"/>
                  <a:pt x="72516" y="143499"/>
                  <a:pt x="55860" y="143499"/>
                </a:cubicBezTo>
                <a:cubicBezTo>
                  <a:pt x="32422" y="143499"/>
                  <a:pt x="18901" y="124130"/>
                  <a:pt x="18901" y="100247"/>
                </a:cubicBezTo>
                <a:close/>
                <a:moveTo>
                  <a:pt x="231538" y="42785"/>
                </a:moveTo>
                <a:lnTo>
                  <a:pt x="215527" y="42785"/>
                </a:lnTo>
                <a:lnTo>
                  <a:pt x="213059" y="60820"/>
                </a:lnTo>
                <a:cubicBezTo>
                  <a:pt x="205164" y="48411"/>
                  <a:pt x="191866" y="40539"/>
                  <a:pt x="173631" y="40539"/>
                </a:cubicBezTo>
                <a:cubicBezTo>
                  <a:pt x="141854" y="40539"/>
                  <a:pt x="118415" y="65000"/>
                  <a:pt x="118415" y="100247"/>
                </a:cubicBezTo>
                <a:cubicBezTo>
                  <a:pt x="118415" y="135494"/>
                  <a:pt x="141898" y="159955"/>
                  <a:pt x="173720" y="159955"/>
                </a:cubicBezTo>
                <a:cubicBezTo>
                  <a:pt x="191955" y="159955"/>
                  <a:pt x="205253" y="152061"/>
                  <a:pt x="213148" y="139674"/>
                </a:cubicBezTo>
                <a:lnTo>
                  <a:pt x="215616" y="157687"/>
                </a:lnTo>
                <a:lnTo>
                  <a:pt x="231538" y="157687"/>
                </a:lnTo>
                <a:lnTo>
                  <a:pt x="231538" y="42785"/>
                </a:lnTo>
                <a:close/>
                <a:moveTo>
                  <a:pt x="137384" y="100247"/>
                </a:moveTo>
                <a:cubicBezTo>
                  <a:pt x="137384" y="75007"/>
                  <a:pt x="152950" y="56973"/>
                  <a:pt x="175188" y="56973"/>
                </a:cubicBezTo>
                <a:cubicBezTo>
                  <a:pt x="198159" y="56973"/>
                  <a:pt x="213259" y="77476"/>
                  <a:pt x="213259" y="100247"/>
                </a:cubicBezTo>
                <a:cubicBezTo>
                  <a:pt x="213259" y="123018"/>
                  <a:pt x="198182" y="143499"/>
                  <a:pt x="175255" y="143499"/>
                </a:cubicBezTo>
                <a:cubicBezTo>
                  <a:pt x="153017" y="143499"/>
                  <a:pt x="137451" y="125487"/>
                  <a:pt x="137451" y="100247"/>
                </a:cubicBezTo>
                <a:close/>
                <a:moveTo>
                  <a:pt x="254020" y="42785"/>
                </a:moveTo>
                <a:lnTo>
                  <a:pt x="254020" y="157687"/>
                </a:lnTo>
                <a:lnTo>
                  <a:pt x="272500" y="157687"/>
                </a:lnTo>
                <a:lnTo>
                  <a:pt x="272500" y="97312"/>
                </a:lnTo>
                <a:cubicBezTo>
                  <a:pt x="272500" y="77298"/>
                  <a:pt x="280817" y="60820"/>
                  <a:pt x="305167" y="60820"/>
                </a:cubicBezTo>
                <a:lnTo>
                  <a:pt x="313284" y="60820"/>
                </a:lnTo>
                <a:lnTo>
                  <a:pt x="313284" y="42785"/>
                </a:lnTo>
                <a:lnTo>
                  <a:pt x="307146" y="42785"/>
                </a:lnTo>
                <a:cubicBezTo>
                  <a:pt x="288444" y="42785"/>
                  <a:pt x="278971" y="49768"/>
                  <a:pt x="272456" y="60820"/>
                </a:cubicBezTo>
                <a:lnTo>
                  <a:pt x="269965" y="42785"/>
                </a:lnTo>
                <a:close/>
                <a:moveTo>
                  <a:pt x="409440" y="-23"/>
                </a:moveTo>
                <a:lnTo>
                  <a:pt x="409440" y="61264"/>
                </a:lnTo>
                <a:cubicBezTo>
                  <a:pt x="401545" y="48633"/>
                  <a:pt x="388247" y="40539"/>
                  <a:pt x="370012" y="40539"/>
                </a:cubicBezTo>
                <a:cubicBezTo>
                  <a:pt x="338235" y="40539"/>
                  <a:pt x="314796" y="65000"/>
                  <a:pt x="314796" y="100247"/>
                </a:cubicBezTo>
                <a:cubicBezTo>
                  <a:pt x="314796" y="135494"/>
                  <a:pt x="338279" y="159955"/>
                  <a:pt x="369990" y="159955"/>
                </a:cubicBezTo>
                <a:cubicBezTo>
                  <a:pt x="388225" y="159955"/>
                  <a:pt x="401523" y="152061"/>
                  <a:pt x="409417" y="139674"/>
                </a:cubicBezTo>
                <a:lnTo>
                  <a:pt x="411886" y="157687"/>
                </a:lnTo>
                <a:lnTo>
                  <a:pt x="427897" y="157687"/>
                </a:lnTo>
                <a:lnTo>
                  <a:pt x="427897" y="-23"/>
                </a:lnTo>
                <a:close/>
                <a:moveTo>
                  <a:pt x="333698" y="100247"/>
                </a:moveTo>
                <a:cubicBezTo>
                  <a:pt x="333698" y="75007"/>
                  <a:pt x="349265" y="56973"/>
                  <a:pt x="371502" y="56973"/>
                </a:cubicBezTo>
                <a:cubicBezTo>
                  <a:pt x="394474" y="56973"/>
                  <a:pt x="409573" y="77476"/>
                  <a:pt x="409573" y="100247"/>
                </a:cubicBezTo>
                <a:cubicBezTo>
                  <a:pt x="409573" y="123018"/>
                  <a:pt x="394540" y="143499"/>
                  <a:pt x="371636" y="143499"/>
                </a:cubicBezTo>
                <a:cubicBezTo>
                  <a:pt x="349398" y="143499"/>
                  <a:pt x="333832" y="125487"/>
                  <a:pt x="333832" y="100247"/>
                </a:cubicBezTo>
                <a:close/>
                <a:moveTo>
                  <a:pt x="544200" y="82879"/>
                </a:moveTo>
                <a:cubicBezTo>
                  <a:pt x="544200" y="55616"/>
                  <a:pt x="527522" y="40628"/>
                  <a:pt x="498012" y="40628"/>
                </a:cubicBezTo>
                <a:cubicBezTo>
                  <a:pt x="470282" y="40628"/>
                  <a:pt x="452047" y="54126"/>
                  <a:pt x="449334" y="76897"/>
                </a:cubicBezTo>
                <a:lnTo>
                  <a:pt x="467814" y="76897"/>
                </a:lnTo>
                <a:cubicBezTo>
                  <a:pt x="470037" y="65401"/>
                  <a:pt x="479978" y="56884"/>
                  <a:pt x="497101" y="56884"/>
                </a:cubicBezTo>
                <a:cubicBezTo>
                  <a:pt x="515135" y="56884"/>
                  <a:pt x="525721" y="66357"/>
                  <a:pt x="525721" y="83013"/>
                </a:cubicBezTo>
                <a:lnTo>
                  <a:pt x="525721" y="89884"/>
                </a:lnTo>
                <a:lnTo>
                  <a:pt x="491919" y="89884"/>
                </a:lnTo>
                <a:cubicBezTo>
                  <a:pt x="462187" y="89884"/>
                  <a:pt x="445732" y="102715"/>
                  <a:pt x="445732" y="125020"/>
                </a:cubicBezTo>
                <a:cubicBezTo>
                  <a:pt x="445732" y="147324"/>
                  <a:pt x="462632" y="159955"/>
                  <a:pt x="487183" y="159955"/>
                </a:cubicBezTo>
                <a:cubicBezTo>
                  <a:pt x="505662" y="159955"/>
                  <a:pt x="517604" y="152728"/>
                  <a:pt x="526632" y="139674"/>
                </a:cubicBezTo>
                <a:lnTo>
                  <a:pt x="528211" y="157687"/>
                </a:lnTo>
                <a:lnTo>
                  <a:pt x="544200" y="157687"/>
                </a:lnTo>
                <a:lnTo>
                  <a:pt x="544200" y="82879"/>
                </a:lnTo>
                <a:close/>
                <a:moveTo>
                  <a:pt x="525721" y="105117"/>
                </a:moveTo>
                <a:lnTo>
                  <a:pt x="525721" y="110743"/>
                </a:lnTo>
                <a:cubicBezTo>
                  <a:pt x="525721" y="130757"/>
                  <a:pt x="511755" y="144100"/>
                  <a:pt x="489896" y="144100"/>
                </a:cubicBezTo>
                <a:cubicBezTo>
                  <a:pt x="473684" y="144100"/>
                  <a:pt x="464211" y="136895"/>
                  <a:pt x="464211" y="124086"/>
                </a:cubicBezTo>
                <a:cubicBezTo>
                  <a:pt x="464211" y="111899"/>
                  <a:pt x="473106" y="105161"/>
                  <a:pt x="492609" y="105161"/>
                </a:cubicBezTo>
                <a:close/>
                <a:moveTo>
                  <a:pt x="565104" y="157687"/>
                </a:moveTo>
                <a:lnTo>
                  <a:pt x="583583" y="157687"/>
                </a:lnTo>
                <a:lnTo>
                  <a:pt x="583583" y="100247"/>
                </a:lnTo>
                <a:cubicBezTo>
                  <a:pt x="583583" y="73873"/>
                  <a:pt x="596436" y="57417"/>
                  <a:pt x="618518" y="57417"/>
                </a:cubicBezTo>
                <a:cubicBezTo>
                  <a:pt x="638110" y="57417"/>
                  <a:pt x="649384" y="70493"/>
                  <a:pt x="649384" y="94376"/>
                </a:cubicBezTo>
                <a:lnTo>
                  <a:pt x="649384" y="157687"/>
                </a:lnTo>
                <a:lnTo>
                  <a:pt x="667842" y="157687"/>
                </a:lnTo>
                <a:lnTo>
                  <a:pt x="667842" y="93198"/>
                </a:lnTo>
                <a:cubicBezTo>
                  <a:pt x="667842" y="56928"/>
                  <a:pt x="649140" y="40494"/>
                  <a:pt x="621654" y="40494"/>
                </a:cubicBezTo>
                <a:cubicBezTo>
                  <a:pt x="604753" y="40494"/>
                  <a:pt x="592145" y="46565"/>
                  <a:pt x="583361" y="59196"/>
                </a:cubicBezTo>
                <a:lnTo>
                  <a:pt x="581137" y="42740"/>
                </a:lnTo>
                <a:lnTo>
                  <a:pt x="565104" y="42740"/>
                </a:lnTo>
                <a:lnTo>
                  <a:pt x="565104" y="157687"/>
                </a:lnTo>
                <a:close/>
                <a:moveTo>
                  <a:pt x="684653" y="100247"/>
                </a:moveTo>
                <a:cubicBezTo>
                  <a:pt x="684653" y="135382"/>
                  <a:pt x="708092" y="159955"/>
                  <a:pt x="741671" y="159955"/>
                </a:cubicBezTo>
                <a:cubicBezTo>
                  <a:pt x="775250" y="159955"/>
                  <a:pt x="798599" y="135382"/>
                  <a:pt x="798599" y="100247"/>
                </a:cubicBezTo>
                <a:cubicBezTo>
                  <a:pt x="798599" y="65111"/>
                  <a:pt x="775161" y="40539"/>
                  <a:pt x="741604" y="40539"/>
                </a:cubicBezTo>
                <a:cubicBezTo>
                  <a:pt x="708047" y="40539"/>
                  <a:pt x="684587" y="65000"/>
                  <a:pt x="684587" y="100247"/>
                </a:cubicBezTo>
                <a:close/>
              </a:path>
            </a:pathLst>
          </a:custGeom>
          <a:solidFill>
            <a:schemeClr val="accent1"/>
          </a:solidFill>
          <a:ln w="2202" cap="flat">
            <a:noFill/>
            <a:prstDash val="solid"/>
            <a:miter/>
          </a:ln>
        </p:spPr>
        <p:txBody>
          <a:bodyPr rtlCol="0" anchor="ctr"/>
          <a:lstStyle/>
          <a:p>
            <a:endParaRPr lang="en-GB" sz="2505"/>
          </a:p>
        </p:txBody>
      </p:sp>
      <p:sp>
        <p:nvSpPr>
          <p:cNvPr id="11" name="Date Placeholder 3">
            <a:extLst>
              <a:ext uri="{FF2B5EF4-FFF2-40B4-BE49-F238E27FC236}">
                <a16:creationId xmlns:a16="http://schemas.microsoft.com/office/drawing/2014/main" id="{15123A18-9513-4E59-9BA0-9461BBB449F7}"/>
              </a:ext>
            </a:extLst>
          </p:cNvPr>
          <p:cNvSpPr>
            <a:spLocks noGrp="1"/>
          </p:cNvSpPr>
          <p:nvPr>
            <p:ph type="dt" sz="half" idx="2"/>
            <p:custDataLst>
              <p:tags r:id="rId33"/>
            </p:custDataLst>
          </p:nvPr>
        </p:nvSpPr>
        <p:spPr>
          <a:xfrm>
            <a:off x="9888000" y="302643"/>
            <a:ext cx="2016000" cy="192000"/>
          </a:xfrm>
          <a:prstGeom prst="rect">
            <a:avLst/>
          </a:prstGeom>
        </p:spPr>
        <p:txBody>
          <a:bodyPr vert="horz" lIns="0" tIns="0" rIns="0" bIns="0" rtlCol="0" anchor="b" anchorCtr="0">
            <a:noAutofit/>
          </a:bodyPr>
          <a:lstStyle>
            <a:lvl1pPr algn="r">
              <a:lnSpc>
                <a:spcPct val="90000"/>
              </a:lnSpc>
              <a:defRPr sz="1067">
                <a:solidFill>
                  <a:schemeClr val="accent1"/>
                </a:solidFill>
              </a:defRPr>
            </a:lvl1pPr>
          </a:lstStyle>
          <a:p>
            <a:r>
              <a:rPr lang="en-US"/>
              <a:t>2e </a:t>
            </a:r>
            <a:r>
              <a:rPr lang="en-US" err="1"/>
              <a:t>kwartaal</a:t>
            </a:r>
            <a:r>
              <a:rPr lang="en-US"/>
              <a:t> 2023</a:t>
            </a:r>
            <a:endParaRPr lang="en-GB" noProof="0"/>
          </a:p>
        </p:txBody>
      </p:sp>
      <p:sp>
        <p:nvSpPr>
          <p:cNvPr id="12" name="Slide Number Placeholder 5">
            <a:extLst>
              <a:ext uri="{FF2B5EF4-FFF2-40B4-BE49-F238E27FC236}">
                <a16:creationId xmlns:a16="http://schemas.microsoft.com/office/drawing/2014/main" id="{BFEC48A3-69E3-42C7-8CA8-8EB9878B1DF7}"/>
              </a:ext>
            </a:extLst>
          </p:cNvPr>
          <p:cNvSpPr>
            <a:spLocks noGrp="1"/>
          </p:cNvSpPr>
          <p:nvPr>
            <p:ph type="sldNum" sz="quarter" idx="4"/>
          </p:nvPr>
        </p:nvSpPr>
        <p:spPr>
          <a:xfrm>
            <a:off x="11472000" y="6480000"/>
            <a:ext cx="432000" cy="192000"/>
          </a:xfrm>
          <a:prstGeom prst="rect">
            <a:avLst/>
          </a:prstGeom>
        </p:spPr>
        <p:txBody>
          <a:bodyPr vert="horz" lIns="0" tIns="0" rIns="0" bIns="0" rtlCol="0" anchor="b" anchorCtr="0">
            <a:noAutofit/>
          </a:bodyPr>
          <a:lstStyle>
            <a:lvl1pPr algn="r">
              <a:lnSpc>
                <a:spcPct val="90000"/>
              </a:lnSpc>
              <a:defRPr sz="1067">
                <a:solidFill>
                  <a:schemeClr val="accent1"/>
                </a:solidFill>
              </a:defRPr>
            </a:lvl1pPr>
          </a:lstStyle>
          <a:p>
            <a:fld id="{1E965063-FEE3-F14D-A3E9-6BD3EB60B2A5}" type="slidenum">
              <a:rPr lang="en-GB" noProof="0" smtClean="0"/>
              <a:pPr/>
              <a:t>‹nr.›</a:t>
            </a:fld>
            <a:endParaRPr lang="en-GB" noProof="0"/>
          </a:p>
        </p:txBody>
      </p:sp>
      <p:sp>
        <p:nvSpPr>
          <p:cNvPr id="8" name="TextBox 7" hidden="1">
            <a:extLst>
              <a:ext uri="{FF2B5EF4-FFF2-40B4-BE49-F238E27FC236}">
                <a16:creationId xmlns:a16="http://schemas.microsoft.com/office/drawing/2014/main" id="{A6B72B34-28BF-621F-A875-B85FB2D1B2F2}"/>
              </a:ext>
            </a:extLst>
          </p:cNvPr>
          <p:cNvSpPr txBox="1"/>
          <p:nvPr userDrawn="1">
            <p:custDataLst>
              <p:tags r:id="rId34"/>
            </p:custDataLst>
          </p:nvPr>
        </p:nvSpPr>
        <p:spPr>
          <a:xfrm>
            <a:off x="8076002" y="174035"/>
            <a:ext cx="1046788" cy="379656"/>
          </a:xfrm>
          <a:prstGeom prst="rect">
            <a:avLst/>
          </a:prstGeom>
          <a:noFill/>
          <a:ln w="19050">
            <a:solidFill>
              <a:srgbClr val="FF0000"/>
            </a:solidFill>
          </a:ln>
        </p:spPr>
        <p:txBody>
          <a:bodyPr wrap="square" rtlCol="0">
            <a:spAutoFit/>
          </a:bodyPr>
          <a:lstStyle/>
          <a:p>
            <a:r>
              <a:rPr lang="nl-NL" sz="1867">
                <a:solidFill>
                  <a:srgbClr val="FF0000"/>
                </a:solidFill>
              </a:rPr>
              <a:t>DRAFT</a:t>
            </a:r>
          </a:p>
        </p:txBody>
      </p:sp>
    </p:spTree>
    <p:extLst>
      <p:ext uri="{BB962C8B-B14F-4D97-AF65-F5344CB8AC3E}">
        <p14:creationId xmlns:p14="http://schemas.microsoft.com/office/powerpoint/2010/main" val="1407480594"/>
      </p:ext>
    </p:extLst>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86" r:id="rId6"/>
    <p:sldLayoutId id="2147483687" r:id="rId7"/>
    <p:sldLayoutId id="2147483688" r:id="rId8"/>
    <p:sldLayoutId id="2147483689" r:id="rId9"/>
    <p:sldLayoutId id="2147483690" r:id="rId10"/>
    <p:sldLayoutId id="2147483691" r:id="rId11"/>
    <p:sldLayoutId id="2147483692" r:id="rId12"/>
    <p:sldLayoutId id="2147483693" r:id="rId13"/>
    <p:sldLayoutId id="2147483694" r:id="rId14"/>
    <p:sldLayoutId id="2147483695" r:id="rId15"/>
    <p:sldLayoutId id="2147483696" r:id="rId16"/>
    <p:sldLayoutId id="2147483697" r:id="rId17"/>
    <p:sldLayoutId id="2147483698" r:id="rId18"/>
    <p:sldLayoutId id="2147483699" r:id="rId19"/>
    <p:sldLayoutId id="2147483700" r:id="rId20"/>
    <p:sldLayoutId id="2147483701" r:id="rId21"/>
    <p:sldLayoutId id="2147483702" r:id="rId22"/>
    <p:sldLayoutId id="2147483703" r:id="rId23"/>
    <p:sldLayoutId id="2147483704" r:id="rId24"/>
    <p:sldLayoutId id="2147483705" r:id="rId25"/>
    <p:sldLayoutId id="2147483706" r:id="rId26"/>
    <p:sldLayoutId id="2147483707" r:id="rId27"/>
    <p:sldLayoutId id="2147483708" r:id="rId28"/>
    <p:sldLayoutId id="2147483709" r:id="rId29"/>
    <p:sldLayoutId id="2147483710" r:id="rId30"/>
  </p:sldLayoutIdLst>
  <p:hf hdr="0" dt="0"/>
  <p:txStyles>
    <p:titleStyle>
      <a:lvl1pPr algn="l" defTabSz="914360" rtl="0" eaLnBrk="1" latinLnBrk="0" hangingPunct="1">
        <a:lnSpc>
          <a:spcPct val="90000"/>
        </a:lnSpc>
        <a:spcBef>
          <a:spcPct val="0"/>
        </a:spcBef>
        <a:buNone/>
        <a:defRPr sz="2933" b="1" kern="1200">
          <a:solidFill>
            <a:schemeClr val="accent1"/>
          </a:solidFill>
          <a:latin typeface="+mj-lt"/>
          <a:ea typeface="+mj-ea"/>
          <a:cs typeface="+mj-cs"/>
        </a:defRPr>
      </a:lvl1pPr>
    </p:titleStyle>
    <p:bodyStyle>
      <a:lvl1pPr marL="13" indent="0" algn="l" defTabSz="914360" rtl="0" eaLnBrk="1" latinLnBrk="0" hangingPunct="1">
        <a:lnSpc>
          <a:spcPct val="110000"/>
        </a:lnSpc>
        <a:spcBef>
          <a:spcPts val="0"/>
        </a:spcBef>
        <a:spcAft>
          <a:spcPts val="800"/>
        </a:spcAft>
        <a:buClr>
          <a:schemeClr val="accent1"/>
        </a:buClr>
        <a:buFont typeface="Arial" panose="020B0604020202020204" pitchFamily="34" charset="0"/>
        <a:buNone/>
        <a:defRPr sz="2133" kern="1200">
          <a:solidFill>
            <a:schemeClr val="tx2"/>
          </a:solidFill>
          <a:latin typeface="+mn-lt"/>
          <a:ea typeface="+mn-ea"/>
          <a:cs typeface="+mn-cs"/>
        </a:defRPr>
      </a:lvl1pPr>
      <a:lvl2pPr marL="0" indent="0" algn="l" defTabSz="914360" rtl="0" eaLnBrk="1" latinLnBrk="0" hangingPunct="1">
        <a:lnSpc>
          <a:spcPct val="110000"/>
        </a:lnSpc>
        <a:spcBef>
          <a:spcPts val="0"/>
        </a:spcBef>
        <a:spcAft>
          <a:spcPts val="800"/>
        </a:spcAft>
        <a:buClr>
          <a:schemeClr val="accent1"/>
        </a:buClr>
        <a:buFont typeface="Arial" panose="020B0604020202020204" pitchFamily="34" charset="0"/>
        <a:buNone/>
        <a:defRPr sz="2133" kern="1200">
          <a:solidFill>
            <a:schemeClr val="accent1"/>
          </a:solidFill>
          <a:latin typeface="+mn-lt"/>
          <a:ea typeface="+mn-ea"/>
          <a:cs typeface="+mn-cs"/>
        </a:defRPr>
      </a:lvl2pPr>
      <a:lvl3pPr marL="143992" indent="-143992" algn="l" defTabSz="914360" rtl="0" eaLnBrk="1" latinLnBrk="0" hangingPunct="1">
        <a:lnSpc>
          <a:spcPct val="110000"/>
        </a:lnSpc>
        <a:spcBef>
          <a:spcPts val="0"/>
        </a:spcBef>
        <a:spcAft>
          <a:spcPts val="800"/>
        </a:spcAft>
        <a:buClr>
          <a:schemeClr val="tx2"/>
        </a:buClr>
        <a:buFont typeface="Arial" panose="020B0604020202020204" pitchFamily="34" charset="0"/>
        <a:buChar char="•"/>
        <a:defRPr sz="1867" kern="1200">
          <a:solidFill>
            <a:schemeClr val="accent1"/>
          </a:solidFill>
          <a:latin typeface="+mn-lt"/>
          <a:ea typeface="+mn-ea"/>
          <a:cs typeface="+mn-cs"/>
        </a:defRPr>
      </a:lvl3pPr>
      <a:lvl4pPr marL="287986" indent="-143992" algn="l" defTabSz="914360" rtl="0" eaLnBrk="1" latinLnBrk="0" hangingPunct="1">
        <a:lnSpc>
          <a:spcPct val="110000"/>
        </a:lnSpc>
        <a:spcBef>
          <a:spcPts val="0"/>
        </a:spcBef>
        <a:spcAft>
          <a:spcPts val="800"/>
        </a:spcAft>
        <a:buClr>
          <a:schemeClr val="accent1"/>
        </a:buClr>
        <a:buFont typeface="Arial" panose="020B0604020202020204" pitchFamily="34" charset="0"/>
        <a:buChar char="–"/>
        <a:defRPr sz="1867" kern="1200">
          <a:solidFill>
            <a:schemeClr val="accent1"/>
          </a:solidFill>
          <a:latin typeface="+mn-lt"/>
          <a:ea typeface="+mn-ea"/>
          <a:cs typeface="+mn-cs"/>
        </a:defRPr>
      </a:lvl4pPr>
      <a:lvl5pPr marL="431979" indent="-143992" algn="l" defTabSz="914360" rtl="0" eaLnBrk="1" latinLnBrk="0" hangingPunct="1">
        <a:lnSpc>
          <a:spcPct val="110000"/>
        </a:lnSpc>
        <a:spcBef>
          <a:spcPts val="0"/>
        </a:spcBef>
        <a:spcAft>
          <a:spcPts val="800"/>
        </a:spcAft>
        <a:buClr>
          <a:schemeClr val="accent5"/>
        </a:buClr>
        <a:buFont typeface="Arial" panose="020B0604020202020204" pitchFamily="34" charset="0"/>
        <a:buChar char="•"/>
        <a:defRPr sz="1867" kern="1200">
          <a:solidFill>
            <a:schemeClr val="accent1"/>
          </a:solidFill>
          <a:latin typeface="+mn-lt"/>
          <a:ea typeface="+mn-ea"/>
          <a:cs typeface="+mn-cs"/>
        </a:defRPr>
      </a:lvl5pPr>
      <a:lvl6pPr marL="575972" indent="-143992" algn="l" defTabSz="914360" rtl="0" eaLnBrk="1" latinLnBrk="0" hangingPunct="1">
        <a:lnSpc>
          <a:spcPct val="110000"/>
        </a:lnSpc>
        <a:spcBef>
          <a:spcPts val="0"/>
        </a:spcBef>
        <a:spcAft>
          <a:spcPts val="800"/>
        </a:spcAft>
        <a:buClr>
          <a:schemeClr val="tx2"/>
        </a:buClr>
        <a:buFont typeface="Arial" panose="020B0604020202020204" pitchFamily="34" charset="0"/>
        <a:buChar char="•"/>
        <a:defRPr sz="1867" kern="1200">
          <a:solidFill>
            <a:schemeClr val="accent1"/>
          </a:solidFill>
          <a:latin typeface="+mn-lt"/>
          <a:ea typeface="+mn-ea"/>
          <a:cs typeface="+mn-cs"/>
        </a:defRPr>
      </a:lvl6pPr>
      <a:lvl7pPr marL="2971672" indent="-228590" algn="l" defTabSz="91436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852" indent="-228590" algn="l" defTabSz="91436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031" indent="-228590" algn="l" defTabSz="91436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60" rtl="0" eaLnBrk="1" latinLnBrk="0" hangingPunct="1">
        <a:defRPr sz="1600" b="1" kern="1200">
          <a:solidFill>
            <a:schemeClr val="tx1"/>
          </a:solidFill>
          <a:latin typeface="+mn-lt"/>
          <a:ea typeface="+mn-ea"/>
          <a:cs typeface="+mn-cs"/>
        </a:defRPr>
      </a:lvl1pPr>
      <a:lvl2pPr marL="0" algn="l" defTabSz="914360" rtl="0" eaLnBrk="1" latinLnBrk="0" hangingPunct="1">
        <a:defRPr sz="1333" b="0" kern="1000">
          <a:solidFill>
            <a:schemeClr val="tx1"/>
          </a:solidFill>
          <a:latin typeface="+mn-lt"/>
          <a:ea typeface="+mn-ea"/>
          <a:cs typeface="+mn-cs"/>
        </a:defRPr>
      </a:lvl2pPr>
      <a:lvl3pPr marL="0" algn="l" defTabSz="914360" rtl="0" eaLnBrk="1" latinLnBrk="0" hangingPunct="1">
        <a:defRPr sz="1333" b="0" kern="1000">
          <a:solidFill>
            <a:schemeClr val="tx1"/>
          </a:solidFill>
          <a:latin typeface="+mn-lt"/>
          <a:ea typeface="+mn-ea"/>
          <a:cs typeface="+mn-cs"/>
        </a:defRPr>
      </a:lvl3pPr>
      <a:lvl4pPr marL="0" algn="l" defTabSz="914360" rtl="0" eaLnBrk="1" latinLnBrk="0" hangingPunct="1">
        <a:defRPr sz="1333" b="0" kern="1000">
          <a:solidFill>
            <a:schemeClr val="tx1"/>
          </a:solidFill>
          <a:latin typeface="+mn-lt"/>
          <a:ea typeface="+mn-ea"/>
          <a:cs typeface="+mn-cs"/>
        </a:defRPr>
      </a:lvl4pPr>
      <a:lvl5pPr marL="0" algn="l" defTabSz="914360" rtl="0" eaLnBrk="1" latinLnBrk="0" hangingPunct="1">
        <a:defRPr sz="1333" b="0" kern="1000">
          <a:solidFill>
            <a:schemeClr val="tx1"/>
          </a:solidFill>
          <a:latin typeface="+mn-lt"/>
          <a:ea typeface="+mn-ea"/>
          <a:cs typeface="+mn-cs"/>
        </a:defRPr>
      </a:lvl5pPr>
      <a:lvl6pPr marL="0" algn="l" defTabSz="914360" rtl="0" eaLnBrk="1" latinLnBrk="0" hangingPunct="1">
        <a:defRPr sz="1333" b="0" kern="1000">
          <a:solidFill>
            <a:schemeClr val="tx1"/>
          </a:solidFill>
          <a:latin typeface="+mn-lt"/>
          <a:ea typeface="+mn-ea"/>
          <a:cs typeface="+mn-cs"/>
        </a:defRPr>
      </a:lvl6pPr>
      <a:lvl7pPr marL="0" algn="l" defTabSz="914360" rtl="0" eaLnBrk="1" latinLnBrk="0" hangingPunct="1">
        <a:defRPr sz="1333" b="0" kern="1000">
          <a:solidFill>
            <a:schemeClr val="tx1"/>
          </a:solidFill>
          <a:latin typeface="+mn-lt"/>
          <a:ea typeface="+mn-ea"/>
          <a:cs typeface="+mn-cs"/>
        </a:defRPr>
      </a:lvl7pPr>
      <a:lvl8pPr marL="0" algn="l" defTabSz="914360" rtl="0" eaLnBrk="1" latinLnBrk="0" hangingPunct="1">
        <a:defRPr sz="1333" b="0" kern="1000">
          <a:solidFill>
            <a:schemeClr val="tx1"/>
          </a:solidFill>
          <a:latin typeface="+mn-lt"/>
          <a:ea typeface="+mn-ea"/>
          <a:cs typeface="+mn-cs"/>
        </a:defRPr>
      </a:lvl8pPr>
      <a:lvl9pPr marL="0" algn="l" defTabSz="914360" rtl="0" eaLnBrk="1" latinLnBrk="0" hangingPunct="1">
        <a:defRPr sz="1333" b="0" kern="1000">
          <a:solidFill>
            <a:schemeClr val="tx1"/>
          </a:solidFill>
          <a:latin typeface="+mn-lt"/>
          <a:ea typeface="+mn-ea"/>
          <a:cs typeface="+mn-cs"/>
        </a:defRPr>
      </a:lvl9pPr>
    </p:otherStyle>
  </p:txStyles>
  <p:extLst>
    <p:ext uri="{27BBF7A9-308A-43DC-89C8-2F10F3537804}">
      <p15:sldGuideLst xmlns:p15="http://schemas.microsoft.com/office/powerpoint/2012/main">
        <p15:guide id="1" pos="3931">
          <p15:clr>
            <a:srgbClr val="F26B43"/>
          </p15:clr>
        </p15:guide>
        <p15:guide id="2" pos="7227">
          <p15:clr>
            <a:srgbClr val="F26B43"/>
          </p15:clr>
        </p15:guide>
        <p15:guide id="3" pos="3477">
          <p15:clr>
            <a:srgbClr val="F26B43"/>
          </p15:clr>
        </p15:guide>
        <p15:guide id="4" pos="181">
          <p15:clr>
            <a:srgbClr val="F26B43"/>
          </p15:clr>
        </p15:guide>
        <p15:guide id="5" orient="horz" pos="407">
          <p15:clr>
            <a:srgbClr val="F26B43"/>
          </p15:clr>
        </p15:guide>
        <p15:guide id="6" orient="horz" pos="951">
          <p15:clr>
            <a:srgbClr val="F26B43"/>
          </p15:clr>
        </p15:guide>
        <p15:guide id="7" orient="horz" pos="1041">
          <p15:clr>
            <a:srgbClr val="F26B43"/>
          </p15:clr>
        </p15:guide>
        <p15:guide id="8" orient="horz" pos="3975">
          <p15:clr>
            <a:srgbClr val="F26B43"/>
          </p15:clr>
        </p15:guide>
        <p15:guide id="9" orient="horz" pos="4065">
          <p15:clr>
            <a:srgbClr val="F26B43"/>
          </p15:clr>
        </p15:guide>
        <p15:guide id="10" orient="horz" pos="4216">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jpg"/><Relationship Id="rId1" Type="http://schemas.openxmlformats.org/officeDocument/2006/relationships/slideLayout" Target="../slideLayouts/slideLayout1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5.xml"/><Relationship Id="rId1" Type="http://schemas.openxmlformats.org/officeDocument/2006/relationships/tags" Target="../tags/tag4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hyperlink" Target="https://www.klaverblad.nl/bedrijfsinformatie/vermogensbeheer/duurzaam-beleggingsbeleid.htm" TargetMode="External"/><Relationship Id="rId2" Type="http://schemas.openxmlformats.org/officeDocument/2006/relationships/notesSlide" Target="../notesSlides/notesSlide1.xml"/><Relationship Id="rId1" Type="http://schemas.openxmlformats.org/officeDocument/2006/relationships/slideLayout" Target="../slideLayouts/slideLayout5.xml"/><Relationship Id="rId4" Type="http://schemas.openxmlformats.org/officeDocument/2006/relationships/hyperlink" Target="https://www.klaverblad.nl/bedrijfsinformatie/vermogensbeheer/duurzaamheidsbeleid-in-actie.htm" TargetMode="External"/></Relationships>
</file>

<file path=ppt/slides/_rels/slide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chart" Target="../charts/chart3.xml"/><Relationship Id="rId4" Type="http://schemas.openxmlformats.org/officeDocument/2006/relationships/chart" Target="../charts/chart2.xml"/></Relationships>
</file>

<file path=ppt/slides/_rels/slide6.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3.xml"/><Relationship Id="rId1" Type="http://schemas.openxmlformats.org/officeDocument/2006/relationships/slideLayout" Target="../slideLayouts/slideLayout4.xml"/><Relationship Id="rId5" Type="http://schemas.openxmlformats.org/officeDocument/2006/relationships/chart" Target="../charts/chart6.xml"/><Relationship Id="rId4" Type="http://schemas.openxmlformats.org/officeDocument/2006/relationships/chart" Target="../charts/char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hyperlink" Target="https://www.actiam.com/4b1323/siteassets/4_verantwoord/documenten/en/assessment-process-sustainable-bonds.pdf" TargetMode="External"/><Relationship Id="rId2" Type="http://schemas.openxmlformats.org/officeDocument/2006/relationships/notesSlide" Target="../notesSlides/notesSlide4.xml"/><Relationship Id="rId1" Type="http://schemas.openxmlformats.org/officeDocument/2006/relationships/slideLayout" Target="../slideLayouts/slideLayout4.xml"/><Relationship Id="rId6" Type="http://schemas.openxmlformats.org/officeDocument/2006/relationships/chart" Target="../charts/chart9.xml"/><Relationship Id="rId5" Type="http://schemas.openxmlformats.org/officeDocument/2006/relationships/chart" Target="../charts/chart8.xml"/><Relationship Id="rId4" Type="http://schemas.openxmlformats.org/officeDocument/2006/relationships/chart" Target="../charts/chart7.xml"/></Relationships>
</file>

<file path=ppt/slides/_rels/slide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t="-11000" b="-11000"/>
          </a:stretch>
        </a:blipFill>
        <a:effectLst/>
      </p:bgPr>
    </p:bg>
    <p:spTree>
      <p:nvGrpSpPr>
        <p:cNvPr id="1" name=""/>
        <p:cNvGrpSpPr/>
        <p:nvPr/>
      </p:nvGrpSpPr>
      <p:grpSpPr>
        <a:xfrm>
          <a:off x="0" y="0"/>
          <a:ext cx="0" cy="0"/>
          <a:chOff x="0" y="0"/>
          <a:chExt cx="0" cy="0"/>
        </a:xfrm>
      </p:grpSpPr>
      <p:sp>
        <p:nvSpPr>
          <p:cNvPr id="5" name="Titel 4"/>
          <p:cNvSpPr>
            <a:spLocks noGrp="1"/>
          </p:cNvSpPr>
          <p:nvPr>
            <p:ph type="title"/>
          </p:nvPr>
        </p:nvSpPr>
        <p:spPr>
          <a:xfrm>
            <a:off x="119336" y="3068960"/>
            <a:ext cx="6048672" cy="1296144"/>
          </a:xfrm>
        </p:spPr>
        <p:txBody>
          <a:bodyPr/>
          <a:lstStyle/>
          <a:p>
            <a:r>
              <a:rPr lang="nl-NL" b="1" dirty="0">
                <a:solidFill>
                  <a:schemeClr val="bg1"/>
                </a:solidFill>
              </a:rPr>
              <a:t>Half jaar rapport</a:t>
            </a:r>
            <a:br>
              <a:rPr lang="nl-NL" b="1" dirty="0">
                <a:solidFill>
                  <a:schemeClr val="bg1"/>
                </a:solidFill>
              </a:rPr>
            </a:br>
            <a:r>
              <a:rPr lang="nl-NL" b="1" dirty="0">
                <a:solidFill>
                  <a:schemeClr val="bg1"/>
                </a:solidFill>
              </a:rPr>
              <a:t>Duurzaam beleggen</a:t>
            </a:r>
            <a:br>
              <a:rPr lang="nl-NL" b="1" dirty="0">
                <a:solidFill>
                  <a:schemeClr val="bg1"/>
                </a:solidFill>
              </a:rPr>
            </a:br>
            <a:r>
              <a:rPr lang="nl-NL" b="1" dirty="0">
                <a:solidFill>
                  <a:schemeClr val="bg1"/>
                </a:solidFill>
              </a:rPr>
              <a:t>Juni 2026</a:t>
            </a:r>
            <a:endParaRPr lang="nl-NL" sz="1400" b="1" dirty="0">
              <a:solidFill>
                <a:schemeClr val="bg1"/>
              </a:solidFill>
            </a:endParaRPr>
          </a:p>
        </p:txBody>
      </p:sp>
      <p:pic>
        <p:nvPicPr>
          <p:cNvPr id="6" name="Afbeelding 5" descr="Afbeelding met Lettertype, Graphics, tekst, grafische vormgeving">
            <a:extLst>
              <a:ext uri="{FF2B5EF4-FFF2-40B4-BE49-F238E27FC236}">
                <a16:creationId xmlns:a16="http://schemas.microsoft.com/office/drawing/2014/main" id="{0FBB1798-10EF-EBBE-7B48-FA68A0BF320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688288" y="116632"/>
            <a:ext cx="3385046" cy="936104"/>
          </a:xfrm>
          <a:prstGeom prst="rect">
            <a:avLst/>
          </a:prstGeom>
        </p:spPr>
      </p:pic>
    </p:spTree>
    <p:extLst>
      <p:ext uri="{BB962C8B-B14F-4D97-AF65-F5344CB8AC3E}">
        <p14:creationId xmlns:p14="http://schemas.microsoft.com/office/powerpoint/2010/main" val="3411764106"/>
      </p:ext>
    </p:extLst>
  </p:cSld>
  <p:clrMapOvr>
    <a:masterClrMapping/>
  </p:clrMapOvr>
  <p:transition spd="med">
    <p:pull/>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a:extLst>
              <a:ext uri="{FF2B5EF4-FFF2-40B4-BE49-F238E27FC236}">
                <a16:creationId xmlns:a16="http://schemas.microsoft.com/office/drawing/2014/main" id="{94E5AAD2-6600-7494-0BE5-D05E7E08456F}"/>
              </a:ext>
            </a:extLst>
          </p:cNvPr>
          <p:cNvSpPr>
            <a:spLocks noGrp="1"/>
          </p:cNvSpPr>
          <p:nvPr>
            <p:ph idx="1"/>
          </p:nvPr>
        </p:nvSpPr>
        <p:spPr>
          <a:xfrm>
            <a:off x="335359" y="1268760"/>
            <a:ext cx="3672409" cy="5184576"/>
          </a:xfrm>
        </p:spPr>
        <p:txBody>
          <a:bodyPr/>
          <a:lstStyle/>
          <a:p>
            <a:pPr marL="0" indent="0">
              <a:buNone/>
            </a:pPr>
            <a:r>
              <a:rPr lang="nl-NL" sz="1200" b="1" dirty="0">
                <a:solidFill>
                  <a:schemeClr val="tx1">
                    <a:lumMod val="65000"/>
                    <a:lumOff val="35000"/>
                  </a:schemeClr>
                </a:solidFill>
              </a:rPr>
              <a:t>Ultimo 2030 wil Klaverblad een nader te bepalen percentage van haar kapitaal beschikbaar hebben gesteld voor projecten en/of bedrijven die dat geld direct gebruiken om een positieve impact te maken gericht op het verbeteren van de landbouw.</a:t>
            </a:r>
          </a:p>
          <a:p>
            <a:pPr marL="0" indent="0">
              <a:buNone/>
            </a:pPr>
            <a:endParaRPr lang="nl-NL" sz="1200" dirty="0">
              <a:solidFill>
                <a:schemeClr val="tx1">
                  <a:lumMod val="65000"/>
                  <a:lumOff val="35000"/>
                </a:schemeClr>
              </a:solidFill>
            </a:endParaRPr>
          </a:p>
          <a:p>
            <a:pPr marL="0" indent="0">
              <a:buNone/>
            </a:pPr>
            <a:r>
              <a:rPr lang="nl-NL" sz="1200" dirty="0">
                <a:solidFill>
                  <a:schemeClr val="tx1">
                    <a:lumMod val="65000"/>
                    <a:lumOff val="35000"/>
                  </a:schemeClr>
                </a:solidFill>
              </a:rPr>
              <a:t>Per eind juni 2026 is de investering ter verbetering van de landbouw €1.423.055</a:t>
            </a:r>
          </a:p>
        </p:txBody>
      </p:sp>
      <p:sp>
        <p:nvSpPr>
          <p:cNvPr id="4" name="Title 1">
            <a:extLst>
              <a:ext uri="{FF2B5EF4-FFF2-40B4-BE49-F238E27FC236}">
                <a16:creationId xmlns:a16="http://schemas.microsoft.com/office/drawing/2014/main" id="{DB2027A5-AB8A-8891-1C0D-EF1394688590}"/>
              </a:ext>
            </a:extLst>
          </p:cNvPr>
          <p:cNvSpPr>
            <a:spLocks noGrp="1"/>
          </p:cNvSpPr>
          <p:nvPr>
            <p:ph type="title"/>
          </p:nvPr>
        </p:nvSpPr>
        <p:spPr>
          <a:xfrm>
            <a:off x="334963" y="469900"/>
            <a:ext cx="9432925" cy="511175"/>
          </a:xfrm>
        </p:spPr>
        <p:txBody>
          <a:bodyPr>
            <a:normAutofit fontScale="90000"/>
          </a:bodyPr>
          <a:lstStyle/>
          <a:p>
            <a:br>
              <a:rPr lang="nl-NL" dirty="0">
                <a:solidFill>
                  <a:schemeClr val="tx1"/>
                </a:solidFill>
              </a:rPr>
            </a:br>
            <a:r>
              <a:rPr lang="nl-NL" dirty="0">
                <a:solidFill>
                  <a:schemeClr val="tx1"/>
                </a:solidFill>
              </a:rPr>
              <a:t>Strategie</a:t>
            </a:r>
            <a:br>
              <a:rPr lang="nl-NL" dirty="0">
                <a:solidFill>
                  <a:schemeClr val="tx1"/>
                </a:solidFill>
              </a:rPr>
            </a:br>
            <a:r>
              <a:rPr lang="nl-NL" sz="1800" dirty="0"/>
              <a:t>Beleggen met impact</a:t>
            </a:r>
            <a:br>
              <a:rPr lang="nl-NL" dirty="0">
                <a:solidFill>
                  <a:schemeClr val="tx1"/>
                </a:solidFill>
              </a:rPr>
            </a:br>
            <a:endParaRPr lang="nl-NL" dirty="0">
              <a:solidFill>
                <a:schemeClr val="tx1"/>
              </a:solidFill>
              <a:latin typeface="+mn-lt"/>
            </a:endParaRPr>
          </a:p>
        </p:txBody>
      </p:sp>
      <p:graphicFrame>
        <p:nvGraphicFramePr>
          <p:cNvPr id="5" name="Tabel 4">
            <a:extLst>
              <a:ext uri="{FF2B5EF4-FFF2-40B4-BE49-F238E27FC236}">
                <a16:creationId xmlns:a16="http://schemas.microsoft.com/office/drawing/2014/main" id="{E1DDBDAC-1844-8077-3F32-8C8322AD6AC9}"/>
              </a:ext>
            </a:extLst>
          </p:cNvPr>
          <p:cNvGraphicFramePr>
            <a:graphicFrameLocks noGrp="1"/>
          </p:cNvGraphicFramePr>
          <p:nvPr>
            <p:extLst>
              <p:ext uri="{D42A27DB-BD31-4B8C-83A1-F6EECF244321}">
                <p14:modId xmlns:p14="http://schemas.microsoft.com/office/powerpoint/2010/main" val="349862800"/>
              </p:ext>
            </p:extLst>
          </p:nvPr>
        </p:nvGraphicFramePr>
        <p:xfrm>
          <a:off x="5591945" y="1268760"/>
          <a:ext cx="6264696" cy="1189391"/>
        </p:xfrm>
        <a:graphic>
          <a:graphicData uri="http://schemas.openxmlformats.org/drawingml/2006/table">
            <a:tbl>
              <a:tblPr firstRow="1" bandRow="1">
                <a:tableStyleId>{5C22544A-7EE6-4342-B048-85BDC9FD1C3A}</a:tableStyleId>
              </a:tblPr>
              <a:tblGrid>
                <a:gridCol w="3960440">
                  <a:extLst>
                    <a:ext uri="{9D8B030D-6E8A-4147-A177-3AD203B41FA5}">
                      <a16:colId xmlns:a16="http://schemas.microsoft.com/office/drawing/2014/main" val="4174035847"/>
                    </a:ext>
                  </a:extLst>
                </a:gridCol>
                <a:gridCol w="2304256">
                  <a:extLst>
                    <a:ext uri="{9D8B030D-6E8A-4147-A177-3AD203B41FA5}">
                      <a16:colId xmlns:a16="http://schemas.microsoft.com/office/drawing/2014/main" val="3450499982"/>
                    </a:ext>
                  </a:extLst>
                </a:gridCol>
              </a:tblGrid>
              <a:tr h="445553">
                <a:tc>
                  <a:txBody>
                    <a:bodyPr/>
                    <a:lstStyle/>
                    <a:p>
                      <a:r>
                        <a:rPr lang="nl-NL" sz="1200" dirty="0"/>
                        <a:t>% van het kapitaal</a:t>
                      </a:r>
                    </a:p>
                  </a:txBody>
                  <a:tcPr/>
                </a:tc>
                <a:tc>
                  <a:txBody>
                    <a:bodyPr/>
                    <a:lstStyle/>
                    <a:p>
                      <a:r>
                        <a:rPr lang="nl-NL" dirty="0"/>
                        <a:t>5% van Coöperatie </a:t>
                      </a:r>
                    </a:p>
                    <a:p>
                      <a:r>
                        <a:rPr lang="nl-NL" dirty="0">
                          <a:solidFill>
                            <a:schemeClr val="bg1"/>
                          </a:solidFill>
                        </a:rPr>
                        <a:t>≈ </a:t>
                      </a:r>
                      <a:r>
                        <a:rPr lang="nl-NL" sz="1800" kern="1200" dirty="0">
                          <a:solidFill>
                            <a:schemeClr val="bg1"/>
                          </a:solidFill>
                          <a:latin typeface="+mn-lt"/>
                          <a:ea typeface="+mn-ea"/>
                          <a:cs typeface="+mn-cs"/>
                        </a:rPr>
                        <a:t>€ 15.000.000</a:t>
                      </a:r>
                      <a:endParaRPr lang="nl-NL" dirty="0">
                        <a:solidFill>
                          <a:schemeClr val="bg1"/>
                        </a:solidFill>
                      </a:endParaRPr>
                    </a:p>
                  </a:txBody>
                  <a:tcPr/>
                </a:tc>
                <a:extLst>
                  <a:ext uri="{0D108BD9-81ED-4DB2-BD59-A6C34878D82A}">
                    <a16:rowId xmlns:a16="http://schemas.microsoft.com/office/drawing/2014/main" val="1533224619"/>
                  </a:ext>
                </a:extLst>
              </a:tr>
              <a:tr h="549311">
                <a:tc>
                  <a:txBody>
                    <a:bodyPr/>
                    <a:lstStyle/>
                    <a:p>
                      <a:pPr marL="0" algn="l" defTabSz="914400" rtl="0" eaLnBrk="1" latinLnBrk="0" hangingPunct="1"/>
                      <a:r>
                        <a:rPr lang="en-US" sz="1200" kern="1200" dirty="0">
                          <a:solidFill>
                            <a:schemeClr val="dk1"/>
                          </a:solidFill>
                          <a:latin typeface="+mn-lt"/>
                          <a:ea typeface="+mn-ea"/>
                          <a:cs typeface="+mn-cs"/>
                        </a:rPr>
                        <a:t>Pymwymic Healthy Food Systems Impact Fund</a:t>
                      </a:r>
                      <a:endParaRPr lang="nl-NL" sz="1200" kern="1200" dirty="0">
                        <a:solidFill>
                          <a:schemeClr val="dk1"/>
                        </a:solidFill>
                        <a:latin typeface="+mn-lt"/>
                        <a:ea typeface="+mn-ea"/>
                        <a:cs typeface="+mn-cs"/>
                      </a:endParaRPr>
                    </a:p>
                  </a:txBody>
                  <a:tcPr/>
                </a:tc>
                <a:tc>
                  <a:txBody>
                    <a:bodyPr/>
                    <a:lstStyle/>
                    <a:p>
                      <a:pPr marL="0" algn="l" defTabSz="914400" rtl="0" eaLnBrk="1" latinLnBrk="0" hangingPunct="1"/>
                      <a:r>
                        <a:rPr lang="nl-NL" sz="1200" kern="1200" dirty="0">
                          <a:solidFill>
                            <a:schemeClr val="dk1"/>
                          </a:solidFill>
                          <a:latin typeface="+mn-lt"/>
                          <a:ea typeface="+mn-ea"/>
                          <a:cs typeface="+mn-cs"/>
                        </a:rPr>
                        <a:t>€ 1.423.055</a:t>
                      </a:r>
                    </a:p>
                  </a:txBody>
                  <a:tcPr/>
                </a:tc>
                <a:extLst>
                  <a:ext uri="{0D108BD9-81ED-4DB2-BD59-A6C34878D82A}">
                    <a16:rowId xmlns:a16="http://schemas.microsoft.com/office/drawing/2014/main" val="1522146378"/>
                  </a:ext>
                </a:extLst>
              </a:tr>
            </a:tbl>
          </a:graphicData>
        </a:graphic>
      </p:graphicFrame>
    </p:spTree>
    <p:extLst>
      <p:ext uri="{BB962C8B-B14F-4D97-AF65-F5344CB8AC3E}">
        <p14:creationId xmlns:p14="http://schemas.microsoft.com/office/powerpoint/2010/main" val="1882911780"/>
      </p:ext>
    </p:extLst>
  </p:cSld>
  <p:clrMapOvr>
    <a:masterClrMapping/>
  </p:clrMapOvr>
  <p:transition spd="med">
    <p:pull/>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ED8E73-07A2-4A19-8564-E9C5B37853CA}"/>
              </a:ext>
            </a:extLst>
          </p:cNvPr>
          <p:cNvSpPr>
            <a:spLocks noGrp="1"/>
          </p:cNvSpPr>
          <p:nvPr>
            <p:ph type="title"/>
          </p:nvPr>
        </p:nvSpPr>
        <p:spPr/>
        <p:txBody>
          <a:bodyPr>
            <a:normAutofit fontScale="90000"/>
          </a:bodyPr>
          <a:lstStyle/>
          <a:p>
            <a:r>
              <a:rPr lang="nl-NL" dirty="0"/>
              <a:t>Strategie </a:t>
            </a:r>
            <a:br>
              <a:rPr lang="nl-NL" dirty="0"/>
            </a:br>
            <a:r>
              <a:rPr lang="nl-NL" sz="1800" dirty="0" err="1"/>
              <a:t>Stewardship</a:t>
            </a:r>
            <a:r>
              <a:rPr lang="nl-NL" sz="1800" dirty="0"/>
              <a:t> i.s.m. </a:t>
            </a:r>
            <a:r>
              <a:rPr lang="nl-NL" sz="1800" dirty="0" err="1"/>
              <a:t>Cardano</a:t>
            </a:r>
            <a:endParaRPr lang="nl-NL" dirty="0"/>
          </a:p>
        </p:txBody>
      </p:sp>
      <p:pic>
        <p:nvPicPr>
          <p:cNvPr id="7" name="Afbeelding 6">
            <a:extLst>
              <a:ext uri="{FF2B5EF4-FFF2-40B4-BE49-F238E27FC236}">
                <a16:creationId xmlns:a16="http://schemas.microsoft.com/office/drawing/2014/main" id="{1E484098-7358-ED5B-F4F7-FD55DAE03403}"/>
              </a:ext>
            </a:extLst>
          </p:cNvPr>
          <p:cNvPicPr>
            <a:picLocks noChangeAspect="1"/>
          </p:cNvPicPr>
          <p:nvPr/>
        </p:nvPicPr>
        <p:blipFill>
          <a:blip r:embed="rId3"/>
          <a:stretch>
            <a:fillRect/>
          </a:stretch>
        </p:blipFill>
        <p:spPr>
          <a:xfrm>
            <a:off x="623392" y="1321887"/>
            <a:ext cx="9873539" cy="4727330"/>
          </a:xfrm>
          <a:prstGeom prst="rect">
            <a:avLst/>
          </a:prstGeom>
        </p:spPr>
      </p:pic>
    </p:spTree>
    <p:extLst>
      <p:ext uri="{BB962C8B-B14F-4D97-AF65-F5344CB8AC3E}">
        <p14:creationId xmlns:p14="http://schemas.microsoft.com/office/powerpoint/2010/main" val="1115914270"/>
      </p:ext>
    </p:extLst>
  </p:cSld>
  <p:clrMapOvr>
    <a:masterClrMapping/>
  </p:clrMapOvr>
  <p:transition spd="med">
    <p:pull/>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C29107-EF53-B1F0-F7B5-EF918062169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644A267-17B2-FF62-D91A-44A9AB10B85A}"/>
              </a:ext>
            </a:extLst>
          </p:cNvPr>
          <p:cNvSpPr>
            <a:spLocks noGrp="1"/>
          </p:cNvSpPr>
          <p:nvPr>
            <p:ph type="title"/>
          </p:nvPr>
        </p:nvSpPr>
        <p:spPr/>
        <p:txBody>
          <a:bodyPr>
            <a:normAutofit fontScale="90000"/>
          </a:bodyPr>
          <a:lstStyle/>
          <a:p>
            <a:r>
              <a:rPr lang="nl-NL" dirty="0"/>
              <a:t>Strategie</a:t>
            </a:r>
            <a:br>
              <a:rPr lang="nl-NL" dirty="0"/>
            </a:br>
            <a:r>
              <a:rPr lang="nl-NL" sz="1800" dirty="0" err="1"/>
              <a:t>Stewardship</a:t>
            </a:r>
            <a:r>
              <a:rPr lang="nl-NL" sz="1800" dirty="0"/>
              <a:t> i.s.m. </a:t>
            </a:r>
            <a:r>
              <a:rPr lang="nl-NL" sz="1800" dirty="0" err="1"/>
              <a:t>Cardano</a:t>
            </a:r>
            <a:endParaRPr lang="nl-NL" dirty="0"/>
          </a:p>
        </p:txBody>
      </p:sp>
      <p:sp>
        <p:nvSpPr>
          <p:cNvPr id="3" name="Tekstvak 2">
            <a:extLst>
              <a:ext uri="{FF2B5EF4-FFF2-40B4-BE49-F238E27FC236}">
                <a16:creationId xmlns:a16="http://schemas.microsoft.com/office/drawing/2014/main" id="{13E4CE74-7F25-42E8-ECD1-180268265E92}"/>
              </a:ext>
            </a:extLst>
          </p:cNvPr>
          <p:cNvSpPr txBox="1"/>
          <p:nvPr/>
        </p:nvSpPr>
        <p:spPr>
          <a:xfrm>
            <a:off x="335360" y="1196752"/>
            <a:ext cx="9289032" cy="253916"/>
          </a:xfrm>
          <a:prstGeom prst="rect">
            <a:avLst/>
          </a:prstGeom>
          <a:noFill/>
        </p:spPr>
        <p:txBody>
          <a:bodyPr wrap="square" rtlCol="0">
            <a:spAutoFit/>
          </a:bodyPr>
          <a:lstStyle/>
          <a:p>
            <a:pPr algn="l"/>
            <a:r>
              <a:rPr lang="nl-NL" sz="1050" dirty="0">
                <a:latin typeface="+mj-lt"/>
              </a:rPr>
              <a:t>Onderstaand betreffen de </a:t>
            </a:r>
            <a:r>
              <a:rPr lang="nl-NL" sz="1050" dirty="0" err="1">
                <a:latin typeface="+mj-lt"/>
              </a:rPr>
              <a:t>engagements</a:t>
            </a:r>
            <a:r>
              <a:rPr lang="nl-NL" sz="1050" dirty="0">
                <a:latin typeface="+mj-lt"/>
              </a:rPr>
              <a:t> met bedrijven die beleggen in initiatieven waarin Klaverblad geïnteresseerd in is en ook medeondertekenaar is. </a:t>
            </a:r>
          </a:p>
        </p:txBody>
      </p:sp>
      <p:pic>
        <p:nvPicPr>
          <p:cNvPr id="5" name="Afbeelding 4">
            <a:extLst>
              <a:ext uri="{FF2B5EF4-FFF2-40B4-BE49-F238E27FC236}">
                <a16:creationId xmlns:a16="http://schemas.microsoft.com/office/drawing/2014/main" id="{3624F55D-1324-A28F-FA2A-671A38149380}"/>
              </a:ext>
            </a:extLst>
          </p:cNvPr>
          <p:cNvPicPr>
            <a:picLocks noChangeAspect="1"/>
          </p:cNvPicPr>
          <p:nvPr/>
        </p:nvPicPr>
        <p:blipFill>
          <a:blip r:embed="rId3"/>
          <a:stretch>
            <a:fillRect/>
          </a:stretch>
        </p:blipFill>
        <p:spPr>
          <a:xfrm>
            <a:off x="407368" y="1666692"/>
            <a:ext cx="7590864" cy="4530276"/>
          </a:xfrm>
          <a:prstGeom prst="rect">
            <a:avLst/>
          </a:prstGeom>
        </p:spPr>
      </p:pic>
    </p:spTree>
    <p:extLst>
      <p:ext uri="{BB962C8B-B14F-4D97-AF65-F5344CB8AC3E}">
        <p14:creationId xmlns:p14="http://schemas.microsoft.com/office/powerpoint/2010/main" val="2984060638"/>
      </p:ext>
    </p:extLst>
  </p:cSld>
  <p:clrMapOvr>
    <a:masterClrMapping/>
  </p:clrMapOvr>
  <p:transition spd="med">
    <p:pull/>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A18721-F883-B58F-EC8E-A60792DD693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F9AD25B-8AC7-511C-1141-0658E868F2AF}"/>
              </a:ext>
            </a:extLst>
          </p:cNvPr>
          <p:cNvSpPr>
            <a:spLocks noGrp="1"/>
          </p:cNvSpPr>
          <p:nvPr>
            <p:ph type="title"/>
          </p:nvPr>
        </p:nvSpPr>
        <p:spPr/>
        <p:txBody>
          <a:bodyPr>
            <a:normAutofit/>
          </a:bodyPr>
          <a:lstStyle/>
          <a:p>
            <a:r>
              <a:rPr lang="nl-NL" dirty="0"/>
              <a:t>Overzicht alle acties ultimo 2025</a:t>
            </a:r>
          </a:p>
        </p:txBody>
      </p:sp>
      <p:pic>
        <p:nvPicPr>
          <p:cNvPr id="5" name="Afbeelding 4">
            <a:extLst>
              <a:ext uri="{FF2B5EF4-FFF2-40B4-BE49-F238E27FC236}">
                <a16:creationId xmlns:a16="http://schemas.microsoft.com/office/drawing/2014/main" id="{3A8ADA6B-17CF-2C5D-E982-67943A2A5863}"/>
              </a:ext>
            </a:extLst>
          </p:cNvPr>
          <p:cNvPicPr>
            <a:picLocks noChangeAspect="1"/>
          </p:cNvPicPr>
          <p:nvPr/>
        </p:nvPicPr>
        <p:blipFill>
          <a:blip r:embed="rId3"/>
          <a:stretch>
            <a:fillRect/>
          </a:stretch>
        </p:blipFill>
        <p:spPr>
          <a:xfrm>
            <a:off x="6475" y="1412776"/>
            <a:ext cx="12192000" cy="4673967"/>
          </a:xfrm>
          <a:prstGeom prst="rect">
            <a:avLst/>
          </a:prstGeom>
        </p:spPr>
      </p:pic>
    </p:spTree>
    <p:extLst>
      <p:ext uri="{BB962C8B-B14F-4D97-AF65-F5344CB8AC3E}">
        <p14:creationId xmlns:p14="http://schemas.microsoft.com/office/powerpoint/2010/main" val="2649009280"/>
      </p:ext>
    </p:extLst>
  </p:cSld>
  <p:clrMapOvr>
    <a:masterClrMapping/>
  </p:clrMapOvr>
  <p:transition spd="med">
    <p:pull/>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8F68AA-59EB-F054-83D2-025728178F0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C5555FF-C444-6B9F-C983-0E19303FC6B6}"/>
              </a:ext>
            </a:extLst>
          </p:cNvPr>
          <p:cNvSpPr>
            <a:spLocks noGrp="1"/>
          </p:cNvSpPr>
          <p:nvPr>
            <p:ph type="title"/>
          </p:nvPr>
        </p:nvSpPr>
        <p:spPr/>
        <p:txBody>
          <a:bodyPr>
            <a:normAutofit/>
          </a:bodyPr>
          <a:lstStyle/>
          <a:p>
            <a:r>
              <a:rPr lang="nl-NL" dirty="0"/>
              <a:t>Overzicht alle acties ultimo 2025</a:t>
            </a:r>
          </a:p>
        </p:txBody>
      </p:sp>
      <p:pic>
        <p:nvPicPr>
          <p:cNvPr id="7" name="Afbeelding 6">
            <a:extLst>
              <a:ext uri="{FF2B5EF4-FFF2-40B4-BE49-F238E27FC236}">
                <a16:creationId xmlns:a16="http://schemas.microsoft.com/office/drawing/2014/main" id="{D9FFBFD4-26B5-A9D4-CDD5-235993B28200}"/>
              </a:ext>
            </a:extLst>
          </p:cNvPr>
          <p:cNvPicPr>
            <a:picLocks noChangeAspect="1"/>
          </p:cNvPicPr>
          <p:nvPr/>
        </p:nvPicPr>
        <p:blipFill>
          <a:blip r:embed="rId3"/>
          <a:stretch>
            <a:fillRect/>
          </a:stretch>
        </p:blipFill>
        <p:spPr>
          <a:xfrm>
            <a:off x="0" y="1684530"/>
            <a:ext cx="12192000" cy="3488940"/>
          </a:xfrm>
          <a:prstGeom prst="rect">
            <a:avLst/>
          </a:prstGeom>
        </p:spPr>
      </p:pic>
    </p:spTree>
    <p:extLst>
      <p:ext uri="{BB962C8B-B14F-4D97-AF65-F5344CB8AC3E}">
        <p14:creationId xmlns:p14="http://schemas.microsoft.com/office/powerpoint/2010/main" val="3261058988"/>
      </p:ext>
    </p:extLst>
  </p:cSld>
  <p:clrMapOvr>
    <a:masterClrMapping/>
  </p:clrMapOvr>
  <p:transition spd="med">
    <p:pull/>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6E9AF1-42E5-F582-2181-924AA46921C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FB861A6-33E0-D414-6540-F6BC978A21E9}"/>
              </a:ext>
            </a:extLst>
          </p:cNvPr>
          <p:cNvSpPr>
            <a:spLocks noGrp="1"/>
          </p:cNvSpPr>
          <p:nvPr>
            <p:ph type="title"/>
          </p:nvPr>
        </p:nvSpPr>
        <p:spPr/>
        <p:txBody>
          <a:bodyPr>
            <a:normAutofit/>
          </a:bodyPr>
          <a:lstStyle/>
          <a:p>
            <a:r>
              <a:rPr lang="nl-NL" dirty="0"/>
              <a:t>Overzicht alle acties ultimo 2025</a:t>
            </a:r>
          </a:p>
        </p:txBody>
      </p:sp>
      <p:pic>
        <p:nvPicPr>
          <p:cNvPr id="5" name="Afbeelding 4">
            <a:extLst>
              <a:ext uri="{FF2B5EF4-FFF2-40B4-BE49-F238E27FC236}">
                <a16:creationId xmlns:a16="http://schemas.microsoft.com/office/drawing/2014/main" id="{C1A63DF1-9616-A407-5C8F-B319CE585E95}"/>
              </a:ext>
            </a:extLst>
          </p:cNvPr>
          <p:cNvPicPr>
            <a:picLocks noChangeAspect="1"/>
          </p:cNvPicPr>
          <p:nvPr/>
        </p:nvPicPr>
        <p:blipFill>
          <a:blip r:embed="rId3"/>
          <a:stretch>
            <a:fillRect/>
          </a:stretch>
        </p:blipFill>
        <p:spPr>
          <a:xfrm>
            <a:off x="0" y="1902244"/>
            <a:ext cx="12192000" cy="3053512"/>
          </a:xfrm>
          <a:prstGeom prst="rect">
            <a:avLst/>
          </a:prstGeom>
        </p:spPr>
      </p:pic>
    </p:spTree>
    <p:extLst>
      <p:ext uri="{BB962C8B-B14F-4D97-AF65-F5344CB8AC3E}">
        <p14:creationId xmlns:p14="http://schemas.microsoft.com/office/powerpoint/2010/main" val="2964699285"/>
      </p:ext>
    </p:extLst>
  </p:cSld>
  <p:clrMapOvr>
    <a:masterClrMapping/>
  </p:clrMapOvr>
  <p:transition spd="med">
    <p:pull/>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83DE77-824D-C071-0334-7CF8B5E3D9C0}"/>
            </a:ext>
          </a:extLst>
        </p:cNvPr>
        <p:cNvGrpSpPr/>
        <p:nvPr/>
      </p:nvGrpSpPr>
      <p:grpSpPr>
        <a:xfrm>
          <a:off x="0" y="0"/>
          <a:ext cx="0" cy="0"/>
          <a:chOff x="0" y="0"/>
          <a:chExt cx="0" cy="0"/>
        </a:xfrm>
      </p:grpSpPr>
      <p:sp>
        <p:nvSpPr>
          <p:cNvPr id="12" name="Text Placeholder 11">
            <a:extLst>
              <a:ext uri="{FF2B5EF4-FFF2-40B4-BE49-F238E27FC236}">
                <a16:creationId xmlns:a16="http://schemas.microsoft.com/office/drawing/2014/main" id="{DFF85170-3D0D-60E7-5ABF-7E211AB77FB0}"/>
              </a:ext>
            </a:extLst>
          </p:cNvPr>
          <p:cNvSpPr>
            <a:spLocks noGrp="1"/>
          </p:cNvSpPr>
          <p:nvPr>
            <p:ph sz="half" idx="1"/>
          </p:nvPr>
        </p:nvSpPr>
        <p:spPr>
          <a:xfrm>
            <a:off x="335360" y="1268760"/>
            <a:ext cx="10513168" cy="4606115"/>
          </a:xfrm>
          <a:noFill/>
          <a:extLst>
            <a:ext uri="{909E8E84-426E-40DD-AFC4-6F175D3DCCD1}">
              <a14:hiddenFill xmlns:a14="http://schemas.microsoft.com/office/drawing/2010/main">
                <a:solidFill>
                  <a:srgbClr val="FF7300"/>
                </a:solidFill>
              </a14:hiddenFill>
            </a:ext>
          </a:extLst>
        </p:spPr>
        <p:txBody>
          <a:bodyPr numCol="2" spcCol="288000">
            <a:normAutofit/>
          </a:bodyPr>
          <a:lstStyle/>
          <a:p>
            <a:r>
              <a:rPr lang="nl-NL" sz="1600" dirty="0"/>
              <a:t>In dit rapport is gebruikgemaakt van informatie afkomstig uit een publicatie van </a:t>
            </a:r>
            <a:r>
              <a:rPr lang="nl-NL" sz="1600" dirty="0" err="1"/>
              <a:t>Cardano</a:t>
            </a:r>
            <a:r>
              <a:rPr lang="nl-NL" sz="1600" dirty="0"/>
              <a:t> Asset Management N.V. en </a:t>
            </a:r>
            <a:r>
              <a:rPr lang="nl-NL" sz="1600" dirty="0" err="1"/>
              <a:t>Cardano</a:t>
            </a:r>
            <a:r>
              <a:rPr lang="nl-NL" sz="1600" dirty="0"/>
              <a:t> Risk Management B.V. (“</a:t>
            </a:r>
            <a:r>
              <a:rPr lang="nl-NL" sz="1600" dirty="0" err="1"/>
              <a:t>Cardano</a:t>
            </a:r>
            <a:r>
              <a:rPr lang="nl-NL" sz="1600" dirty="0"/>
              <a:t>”). </a:t>
            </a:r>
          </a:p>
          <a:p>
            <a:r>
              <a:rPr lang="nl-NL" sz="1600" dirty="0" err="1"/>
              <a:t>Cardano</a:t>
            </a:r>
            <a:r>
              <a:rPr lang="nl-NL" sz="1600" dirty="0"/>
              <a:t> heeft geen betrokkenheid bij dit document en aan de gebruikte informatie kunnen geen rechten worden ontleend.</a:t>
            </a:r>
          </a:p>
          <a:p>
            <a:r>
              <a:rPr lang="nl-NL" sz="1600"/>
              <a:t>Dit </a:t>
            </a:r>
            <a:r>
              <a:rPr lang="nl-NL" sz="1600" dirty="0"/>
              <a:t>rapport is uitsluitend bedoeld voor informatieve doeleinden en is niet bedoeld als financieel, juridisch of beleggingsadvies.</a:t>
            </a:r>
          </a:p>
          <a:p>
            <a:pPr lvl="1" algn="just"/>
            <a:endParaRPr lang="en-US" sz="933" dirty="0"/>
          </a:p>
          <a:p>
            <a:pPr lvl="1" algn="just"/>
            <a:endParaRPr lang="nl-NL" sz="1040" dirty="0"/>
          </a:p>
          <a:p>
            <a:pPr lvl="1" algn="just"/>
            <a:endParaRPr lang="nl-NL" sz="1040" dirty="0"/>
          </a:p>
          <a:p>
            <a:pPr lvl="1" algn="just"/>
            <a:endParaRPr lang="nl-NL" sz="1067" dirty="0"/>
          </a:p>
        </p:txBody>
      </p:sp>
      <p:sp>
        <p:nvSpPr>
          <p:cNvPr id="9" name="Title 8">
            <a:extLst>
              <a:ext uri="{FF2B5EF4-FFF2-40B4-BE49-F238E27FC236}">
                <a16:creationId xmlns:a16="http://schemas.microsoft.com/office/drawing/2014/main" id="{C36C9CDE-B7CC-471E-688C-5D2271EFB87A}"/>
              </a:ext>
            </a:extLst>
          </p:cNvPr>
          <p:cNvSpPr>
            <a:spLocks noGrp="1"/>
          </p:cNvSpPr>
          <p:nvPr>
            <p:ph type="title"/>
          </p:nvPr>
        </p:nvSpPr>
        <p:spPr/>
        <p:txBody>
          <a:bodyPr>
            <a:normAutofit/>
          </a:bodyPr>
          <a:lstStyle/>
          <a:p>
            <a:r>
              <a:rPr lang="en-GB" dirty="0"/>
              <a:t>Disclaimer</a:t>
            </a:r>
          </a:p>
        </p:txBody>
      </p:sp>
    </p:spTree>
    <p:custDataLst>
      <p:tags r:id="rId1"/>
    </p:custDataLst>
    <p:extLst>
      <p:ext uri="{BB962C8B-B14F-4D97-AF65-F5344CB8AC3E}">
        <p14:creationId xmlns:p14="http://schemas.microsoft.com/office/powerpoint/2010/main" val="3430847973"/>
      </p:ext>
    </p:extLst>
  </p:cSld>
  <p:clrMapOvr>
    <a:masterClrMapping/>
  </p:clrMapOvr>
  <p:transition spd="med">
    <p:pull/>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p:cNvSpPr>
            <a:spLocks noGrp="1"/>
          </p:cNvSpPr>
          <p:nvPr>
            <p:ph type="title"/>
          </p:nvPr>
        </p:nvSpPr>
        <p:spPr/>
        <p:txBody>
          <a:bodyPr>
            <a:normAutofit/>
          </a:bodyPr>
          <a:lstStyle/>
          <a:p>
            <a:r>
              <a:rPr lang="nl-NL" dirty="0"/>
              <a:t>Inhoud</a:t>
            </a:r>
          </a:p>
        </p:txBody>
      </p:sp>
      <p:sp>
        <p:nvSpPr>
          <p:cNvPr id="5" name="Tijdelijke aanduiding voor inhoud 4"/>
          <p:cNvSpPr>
            <a:spLocks noGrp="1"/>
          </p:cNvSpPr>
          <p:nvPr>
            <p:ph sz="half" idx="1"/>
          </p:nvPr>
        </p:nvSpPr>
        <p:spPr>
          <a:xfrm>
            <a:off x="335360" y="1268761"/>
            <a:ext cx="11449272" cy="4606115"/>
          </a:xfrm>
        </p:spPr>
        <p:txBody>
          <a:bodyPr>
            <a:normAutofit/>
          </a:bodyPr>
          <a:lstStyle/>
          <a:p>
            <a:r>
              <a:rPr lang="nl-NL" sz="1600" dirty="0"/>
              <a:t>Voorwoord							3</a:t>
            </a:r>
          </a:p>
          <a:p>
            <a:r>
              <a:rPr lang="nl-NL" sz="1600" dirty="0"/>
              <a:t>Ethisch kader							4</a:t>
            </a:r>
          </a:p>
          <a:p>
            <a:r>
              <a:rPr lang="nl-NL" sz="1600" dirty="0"/>
              <a:t>ESG score							5</a:t>
            </a:r>
          </a:p>
          <a:p>
            <a:r>
              <a:rPr lang="nl-NL" sz="1600" dirty="0"/>
              <a:t>Doelstellingen per thema						6</a:t>
            </a:r>
          </a:p>
          <a:p>
            <a:pPr lvl="1"/>
            <a:r>
              <a:rPr lang="nl-NL" sz="1200" dirty="0"/>
              <a:t>Klimaat: Voortgang op CO2e-reductie – scope 1 &amp; 2</a:t>
            </a:r>
          </a:p>
          <a:p>
            <a:pPr lvl="1"/>
            <a:r>
              <a:rPr lang="nl-NL" sz="1200" dirty="0"/>
              <a:t>Water: Voortgang op reductie waterverbruik</a:t>
            </a:r>
          </a:p>
          <a:p>
            <a:pPr lvl="1"/>
            <a:endParaRPr lang="nl-NL" sz="1200" dirty="0"/>
          </a:p>
          <a:p>
            <a:pPr marL="0"/>
            <a:r>
              <a:rPr lang="nl-NL" sz="1600" dirty="0"/>
              <a:t>Strategieën en acties						8				</a:t>
            </a:r>
          </a:p>
          <a:p>
            <a:pPr marL="457200" lvl="1"/>
            <a:r>
              <a:rPr lang="nl-NL" sz="1200" dirty="0"/>
              <a:t>Desinvesteringen</a:t>
            </a:r>
          </a:p>
          <a:p>
            <a:pPr marL="457200" lvl="1"/>
            <a:r>
              <a:rPr lang="nl-NL" sz="1200" dirty="0"/>
              <a:t>Beleggen in oplossingen ofwel beleggen met impact</a:t>
            </a:r>
          </a:p>
          <a:p>
            <a:pPr marL="457200" lvl="1"/>
            <a:r>
              <a:rPr lang="nl-NL" sz="1200" dirty="0" err="1"/>
              <a:t>Stewardship</a:t>
            </a:r>
            <a:r>
              <a:rPr lang="nl-NL" sz="1200" dirty="0"/>
              <a:t> ofwel actief aandeelhouderschap					</a:t>
            </a:r>
          </a:p>
          <a:p>
            <a:pPr marL="0" indent="0">
              <a:buNone/>
            </a:pPr>
            <a:r>
              <a:rPr lang="nl-NL" sz="1600" dirty="0"/>
              <a:t>			</a:t>
            </a:r>
          </a:p>
          <a:p>
            <a:r>
              <a:rPr lang="nl-NL" sz="1600" dirty="0"/>
              <a:t>Overzicht alle acties						14	 </a:t>
            </a:r>
          </a:p>
          <a:p>
            <a:pPr marL="457189" lvl="1"/>
            <a:endParaRPr lang="nl-NL" dirty="0"/>
          </a:p>
        </p:txBody>
      </p:sp>
    </p:spTree>
    <p:extLst>
      <p:ext uri="{BB962C8B-B14F-4D97-AF65-F5344CB8AC3E}">
        <p14:creationId xmlns:p14="http://schemas.microsoft.com/office/powerpoint/2010/main" val="2958027139"/>
      </p:ext>
    </p:extLst>
  </p:cSld>
  <p:clrMapOvr>
    <a:masterClrMapping/>
  </p:clrMapOvr>
  <p:transition spd="med">
    <p:pull/>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a:extLst>
              <a:ext uri="{FF2B5EF4-FFF2-40B4-BE49-F238E27FC236}">
                <a16:creationId xmlns:a16="http://schemas.microsoft.com/office/drawing/2014/main" id="{210EAEE7-8C84-7D5F-8D19-0AC0602FC6A3}"/>
              </a:ext>
            </a:extLst>
          </p:cNvPr>
          <p:cNvSpPr>
            <a:spLocks noGrp="1"/>
          </p:cNvSpPr>
          <p:nvPr>
            <p:ph sz="half" idx="2"/>
          </p:nvPr>
        </p:nvSpPr>
        <p:spPr>
          <a:xfrm>
            <a:off x="5663952" y="1124744"/>
            <a:ext cx="5936208" cy="2952329"/>
          </a:xfrm>
        </p:spPr>
        <p:txBody>
          <a:bodyPr>
            <a:normAutofit/>
          </a:bodyPr>
          <a:lstStyle/>
          <a:p>
            <a:pPr marL="0" indent="0">
              <a:buNone/>
            </a:pPr>
            <a:r>
              <a:rPr lang="nl-NL" sz="1000" dirty="0">
                <a:solidFill>
                  <a:schemeClr val="tx1">
                    <a:lumMod val="65000"/>
                    <a:lumOff val="35000"/>
                  </a:schemeClr>
                </a:solidFill>
              </a:rPr>
              <a:t>Onze beleggingen passen we stapsgewijs aan. Hierbij kan onderscheid worden gemaakt naar drie strategieën, elk met onderliggende acties en bijbehorende KPI. Doordat we continu leren en steeds meer data ter beschikking komt worden onze acties steeds concreter en beter meetbaar. De strategieën zijn:   </a:t>
            </a:r>
          </a:p>
          <a:p>
            <a:pPr>
              <a:buFont typeface="Arial" panose="020B0604020202020204" pitchFamily="34" charset="0"/>
              <a:buAutoNum type="arabicPeriod"/>
            </a:pPr>
            <a:r>
              <a:rPr lang="nl-NL" sz="1000" dirty="0">
                <a:solidFill>
                  <a:schemeClr val="tx1">
                    <a:lumMod val="65000"/>
                    <a:lumOff val="35000"/>
                  </a:schemeClr>
                </a:solidFill>
              </a:rPr>
              <a:t>Desinvesteringen</a:t>
            </a:r>
          </a:p>
          <a:p>
            <a:pPr>
              <a:buAutoNum type="arabicPeriod"/>
            </a:pPr>
            <a:r>
              <a:rPr lang="nl-NL" sz="1000" dirty="0">
                <a:solidFill>
                  <a:schemeClr val="tx1">
                    <a:lumMod val="65000"/>
                    <a:lumOff val="35000"/>
                  </a:schemeClr>
                </a:solidFill>
              </a:rPr>
              <a:t>Investeren in oplossingen ofwel beleggen met impact </a:t>
            </a:r>
          </a:p>
          <a:p>
            <a:pPr>
              <a:buFont typeface="Arial" panose="020B0604020202020204" pitchFamily="34" charset="0"/>
              <a:buAutoNum type="arabicPeriod"/>
            </a:pPr>
            <a:r>
              <a:rPr lang="nl-NL" sz="1000" dirty="0" err="1">
                <a:solidFill>
                  <a:schemeClr val="tx1">
                    <a:lumMod val="65000"/>
                    <a:lumOff val="35000"/>
                  </a:schemeClr>
                </a:solidFill>
              </a:rPr>
              <a:t>Stewardship</a:t>
            </a:r>
            <a:r>
              <a:rPr lang="nl-NL" sz="1000" dirty="0">
                <a:solidFill>
                  <a:schemeClr val="tx1">
                    <a:lumMod val="65000"/>
                    <a:lumOff val="35000"/>
                  </a:schemeClr>
                </a:solidFill>
              </a:rPr>
              <a:t> ofwel actief aandeelhouderschap</a:t>
            </a:r>
          </a:p>
          <a:p>
            <a:pPr marL="0" indent="0">
              <a:buNone/>
            </a:pPr>
            <a:endParaRPr lang="nl-NL" sz="1000" dirty="0"/>
          </a:p>
          <a:p>
            <a:pPr marL="0" indent="0">
              <a:buNone/>
            </a:pPr>
            <a:r>
              <a:rPr lang="nl-NL" sz="1000" dirty="0"/>
              <a:t>Het verslag start met het ethische kader. </a:t>
            </a:r>
          </a:p>
          <a:p>
            <a:pPr marL="0" indent="0">
              <a:buNone/>
            </a:pPr>
            <a:r>
              <a:rPr lang="nl-NL" sz="1000" dirty="0"/>
              <a:t>Vervolgens gaat het in op de hoofddoelstellingen behorende bij klimaat en water. </a:t>
            </a:r>
          </a:p>
          <a:p>
            <a:pPr marL="0" indent="0">
              <a:buNone/>
            </a:pPr>
            <a:r>
              <a:rPr lang="nl-NL" sz="1000" dirty="0"/>
              <a:t>Daarna worden in detail voortgang op de strategieën in beeld gebracht behorende bij onze actieplannen klimaat en biodiversiteit. Het betreffen de acties waar op dit moment over kan worden gerapporteerd. In de bijlage is een jaaroverzicht opgenomen  met alle acties,  en bijbehorende status, die op dit moment bepaald zijn voor deze thema’s. </a:t>
            </a:r>
          </a:p>
          <a:p>
            <a:pPr marL="0" indent="0">
              <a:buNone/>
            </a:pPr>
            <a:endParaRPr lang="nl-NL" dirty="0"/>
          </a:p>
          <a:p>
            <a:pPr marL="0" indent="0">
              <a:buNone/>
            </a:pPr>
            <a:endParaRPr lang="nl-NL" dirty="0"/>
          </a:p>
        </p:txBody>
      </p:sp>
      <p:sp>
        <p:nvSpPr>
          <p:cNvPr id="4" name="Titel 3">
            <a:extLst>
              <a:ext uri="{FF2B5EF4-FFF2-40B4-BE49-F238E27FC236}">
                <a16:creationId xmlns:a16="http://schemas.microsoft.com/office/drawing/2014/main" id="{BB448ACB-30B7-8F37-FD2D-096D2F04AF89}"/>
              </a:ext>
            </a:extLst>
          </p:cNvPr>
          <p:cNvSpPr>
            <a:spLocks noGrp="1"/>
          </p:cNvSpPr>
          <p:nvPr>
            <p:ph type="title"/>
          </p:nvPr>
        </p:nvSpPr>
        <p:spPr/>
        <p:txBody>
          <a:bodyPr/>
          <a:lstStyle/>
          <a:p>
            <a:r>
              <a:rPr lang="nl-NL" dirty="0"/>
              <a:t>Voorwoord</a:t>
            </a:r>
          </a:p>
        </p:txBody>
      </p:sp>
      <p:sp>
        <p:nvSpPr>
          <p:cNvPr id="2" name="Tijdelijke aanduiding voor inhoud 1">
            <a:extLst>
              <a:ext uri="{FF2B5EF4-FFF2-40B4-BE49-F238E27FC236}">
                <a16:creationId xmlns:a16="http://schemas.microsoft.com/office/drawing/2014/main" id="{073D1F32-34A2-A157-5A3F-14098214EE6A}"/>
              </a:ext>
            </a:extLst>
          </p:cNvPr>
          <p:cNvSpPr>
            <a:spLocks noGrp="1"/>
          </p:cNvSpPr>
          <p:nvPr>
            <p:ph sz="half" idx="1"/>
          </p:nvPr>
        </p:nvSpPr>
        <p:spPr>
          <a:xfrm>
            <a:off x="335360" y="1124744"/>
            <a:ext cx="4982247" cy="5400600"/>
          </a:xfrm>
        </p:spPr>
        <p:txBody>
          <a:bodyPr>
            <a:normAutofit lnSpcReduction="10000"/>
          </a:bodyPr>
          <a:lstStyle/>
          <a:p>
            <a:pPr marL="0" indent="0">
              <a:buNone/>
            </a:pPr>
            <a:r>
              <a:rPr lang="nl-NL" sz="1000" dirty="0">
                <a:solidFill>
                  <a:schemeClr val="tx1">
                    <a:lumMod val="65000"/>
                    <a:lumOff val="35000"/>
                  </a:schemeClr>
                </a:solidFill>
              </a:rPr>
              <a:t>We helpen mensen om prettig en onbezorgd te leven. Voor ons is het vanzelfsprekend om een positieve bijdrage aan de maatschappij te leveren. Dus natuurlijk ondernemen we duurzaam.  Dat doen we onder andere via onze beleggingen. Al onze beleggingen worden onderzocht op milieu-, sociale en bestuurs- (ESG) onderwerpen. </a:t>
            </a:r>
          </a:p>
          <a:p>
            <a:pPr marL="0" indent="0">
              <a:buNone/>
            </a:pPr>
            <a:r>
              <a:rPr lang="nl-NL" sz="1000" dirty="0">
                <a:solidFill>
                  <a:schemeClr val="tx1">
                    <a:lumMod val="65000"/>
                    <a:lumOff val="35000"/>
                  </a:schemeClr>
                </a:solidFill>
              </a:rPr>
              <a:t>Zo voldoen alle onze beleggingen aan de sociaal ethische principes van Klaverblad. Deze principes zijn opgenomen in het duurzaam beleggingsbeleid  en noemen we het </a:t>
            </a:r>
            <a:r>
              <a:rPr lang="nl-NL" sz="1000" b="1" dirty="0">
                <a:solidFill>
                  <a:schemeClr val="tx1">
                    <a:lumMod val="65000"/>
                    <a:lumOff val="35000"/>
                  </a:schemeClr>
                </a:solidFill>
              </a:rPr>
              <a:t>ethische kader</a:t>
            </a:r>
            <a:r>
              <a:rPr lang="nl-NL" sz="1000" dirty="0">
                <a:solidFill>
                  <a:schemeClr val="tx1">
                    <a:lumMod val="65000"/>
                    <a:lumOff val="35000"/>
                  </a:schemeClr>
                </a:solidFill>
              </a:rPr>
              <a:t>. Het duurzaam beleggingsbeleid is te vinden op onze site </a:t>
            </a:r>
            <a:r>
              <a:rPr lang="nl-NL" sz="1000" dirty="0">
                <a:hlinkClick r:id="rId3"/>
              </a:rPr>
              <a:t>Duurzaam beleggingsbeleid Klaverblad | Klaverblad Verzekeringen</a:t>
            </a:r>
            <a:r>
              <a:rPr lang="nl-NL" sz="1000" dirty="0"/>
              <a:t>.</a:t>
            </a:r>
            <a:endParaRPr lang="nl-NL" sz="1000" dirty="0">
              <a:solidFill>
                <a:schemeClr val="tx1">
                  <a:lumMod val="65000"/>
                  <a:lumOff val="35000"/>
                </a:schemeClr>
              </a:solidFill>
            </a:endParaRPr>
          </a:p>
          <a:p>
            <a:pPr marL="0" indent="0">
              <a:buNone/>
            </a:pPr>
            <a:r>
              <a:rPr lang="nl-NL" sz="1000" dirty="0">
                <a:solidFill>
                  <a:schemeClr val="tx1">
                    <a:lumMod val="65000"/>
                    <a:lumOff val="35000"/>
                  </a:schemeClr>
                </a:solidFill>
              </a:rPr>
              <a:t>Daarnaast geven we extra aandacht  aan de thema’s </a:t>
            </a:r>
            <a:r>
              <a:rPr lang="nl-NL" sz="1000" b="1" dirty="0">
                <a:solidFill>
                  <a:schemeClr val="tx1">
                    <a:lumMod val="65000"/>
                    <a:lumOff val="35000"/>
                  </a:schemeClr>
                </a:solidFill>
              </a:rPr>
              <a:t>klimaat, Biodiversiteit, Water en Circulariteit</a:t>
            </a:r>
            <a:r>
              <a:rPr lang="nl-NL" sz="1000" dirty="0">
                <a:solidFill>
                  <a:schemeClr val="tx1">
                    <a:lumMod val="65000"/>
                    <a:lumOff val="35000"/>
                  </a:schemeClr>
                </a:solidFill>
              </a:rPr>
              <a:t>. In samenwerking met </a:t>
            </a:r>
            <a:r>
              <a:rPr lang="nl-NL" sz="1000" dirty="0" err="1">
                <a:solidFill>
                  <a:schemeClr val="tx1">
                    <a:lumMod val="65000"/>
                    <a:lumOff val="35000"/>
                  </a:schemeClr>
                </a:solidFill>
              </a:rPr>
              <a:t>Cardano</a:t>
            </a:r>
            <a:r>
              <a:rPr lang="nl-NL" sz="1000" dirty="0">
                <a:solidFill>
                  <a:schemeClr val="tx1">
                    <a:lumMod val="65000"/>
                    <a:lumOff val="35000"/>
                  </a:schemeClr>
                </a:solidFill>
              </a:rPr>
              <a:t> hebben we doelstellingen gedefinieerd en gaan we deze realiseren. In detail zijn de doelstellingen vastgelegd in de actieplannen klimaat en biodiversiteit. </a:t>
            </a:r>
            <a:r>
              <a:rPr lang="nl-NL" sz="1000" dirty="0">
                <a:hlinkClick r:id="rId4"/>
              </a:rPr>
              <a:t>Ons duurzaamheidsbeleid in actie | Klaverblad Verzekeringen</a:t>
            </a:r>
            <a:endParaRPr lang="nl-NL" sz="1000" dirty="0">
              <a:solidFill>
                <a:schemeClr val="tx1">
                  <a:lumMod val="65000"/>
                  <a:lumOff val="35000"/>
                </a:schemeClr>
              </a:solidFill>
            </a:endParaRPr>
          </a:p>
          <a:p>
            <a:pPr marL="0" indent="0">
              <a:buNone/>
            </a:pPr>
            <a:r>
              <a:rPr lang="nl-NL" sz="1000" dirty="0">
                <a:solidFill>
                  <a:schemeClr val="tx1">
                    <a:lumMod val="65000"/>
                    <a:lumOff val="35000"/>
                  </a:schemeClr>
                </a:solidFill>
              </a:rPr>
              <a:t>Via dit rapport leggen we verantwoording af over de voortgang van deze doelstellingen.</a:t>
            </a:r>
          </a:p>
          <a:p>
            <a:pPr marL="0" indent="0">
              <a:buNone/>
            </a:pPr>
            <a:r>
              <a:rPr lang="nl-NL" sz="1000" b="1" u="sng" dirty="0">
                <a:solidFill>
                  <a:schemeClr val="tx1">
                    <a:lumMod val="65000"/>
                    <a:lumOff val="35000"/>
                  </a:schemeClr>
                </a:solidFill>
              </a:rPr>
              <a:t>Klimaat: </a:t>
            </a:r>
          </a:p>
          <a:p>
            <a:pPr marL="0" indent="0">
              <a:buNone/>
            </a:pPr>
            <a:r>
              <a:rPr lang="nl-NL" sz="1000" dirty="0">
                <a:solidFill>
                  <a:schemeClr val="tx1">
                    <a:lumMod val="65000"/>
                    <a:lumOff val="35000"/>
                  </a:schemeClr>
                </a:solidFill>
              </a:rPr>
              <a:t>Klaverblad wil klimaatneutraal beleggen. Naast klimaatneutraliteit in 2050, heeft Klaverblad tussentijdse doelstellingen gedefinieerd, bijvoorbeeld een 50% reductie in 2030 ten opzichte van het basisjaar 2020. </a:t>
            </a:r>
          </a:p>
          <a:p>
            <a:pPr marL="0" indent="0">
              <a:buNone/>
            </a:pPr>
            <a:r>
              <a:rPr lang="nl-NL" sz="1000" b="1" u="sng" dirty="0">
                <a:solidFill>
                  <a:schemeClr val="tx1">
                    <a:lumMod val="65000"/>
                    <a:lumOff val="35000"/>
                  </a:schemeClr>
                </a:solidFill>
              </a:rPr>
              <a:t>Biodiversiteit: </a:t>
            </a:r>
          </a:p>
          <a:p>
            <a:pPr marL="0" indent="0">
              <a:buNone/>
            </a:pPr>
            <a:r>
              <a:rPr lang="nl-NL" sz="1000" dirty="0">
                <a:solidFill>
                  <a:schemeClr val="tx1">
                    <a:lumMod val="65000"/>
                    <a:lumOff val="35000"/>
                  </a:schemeClr>
                </a:solidFill>
              </a:rPr>
              <a:t>Klaverblad streeft ernaar om uiterlijk in 2050 een netto-positieve bijdrage te leveren (“net </a:t>
            </a:r>
            <a:r>
              <a:rPr lang="nl-NL" sz="1000" dirty="0" err="1">
                <a:solidFill>
                  <a:schemeClr val="tx1">
                    <a:lumMod val="65000"/>
                    <a:lumOff val="35000"/>
                  </a:schemeClr>
                </a:solidFill>
              </a:rPr>
              <a:t>gain</a:t>
            </a:r>
            <a:r>
              <a:rPr lang="nl-NL" sz="1000" dirty="0">
                <a:solidFill>
                  <a:schemeClr val="tx1">
                    <a:lumMod val="65000"/>
                    <a:lumOff val="35000"/>
                  </a:schemeClr>
                </a:solidFill>
              </a:rPr>
              <a:t>”) aan het herstel van biodiversiteit. Daarnaast willen we in 2030 niet meer bijdragen aan ontbossing. </a:t>
            </a:r>
          </a:p>
          <a:p>
            <a:pPr marL="0" indent="0">
              <a:buNone/>
            </a:pPr>
            <a:r>
              <a:rPr lang="nl-NL" sz="1000" b="1" u="sng" dirty="0">
                <a:solidFill>
                  <a:schemeClr val="tx1">
                    <a:lumMod val="65000"/>
                    <a:lumOff val="35000"/>
                  </a:schemeClr>
                </a:solidFill>
              </a:rPr>
              <a:t>Water:</a:t>
            </a:r>
          </a:p>
          <a:p>
            <a:pPr marL="0" indent="0">
              <a:buNone/>
            </a:pPr>
            <a:r>
              <a:rPr lang="nl-NL" sz="1000" dirty="0">
                <a:solidFill>
                  <a:schemeClr val="tx1">
                    <a:lumMod val="65000"/>
                    <a:lumOff val="35000"/>
                  </a:schemeClr>
                </a:solidFill>
                <a:ea typeface="Times New Roman" panose="02020603050405020304" pitchFamily="18" charset="0"/>
                <a:cs typeface="Calibri" panose="020F0502020204030204" pitchFamily="34" charset="0"/>
              </a:rPr>
              <a:t>Klaverblad wil </a:t>
            </a:r>
            <a:r>
              <a:rPr lang="nl-NL" sz="1000" dirty="0" err="1">
                <a:solidFill>
                  <a:schemeClr val="tx1">
                    <a:lumMod val="65000"/>
                    <a:lumOff val="35000"/>
                  </a:schemeClr>
                </a:solidFill>
                <a:ea typeface="Times New Roman" panose="02020603050405020304" pitchFamily="18" charset="0"/>
                <a:cs typeface="Calibri" panose="020F0502020204030204" pitchFamily="34" charset="0"/>
              </a:rPr>
              <a:t>waterneutrale</a:t>
            </a:r>
            <a:r>
              <a:rPr lang="nl-NL" sz="1000" dirty="0">
                <a:solidFill>
                  <a:schemeClr val="tx1">
                    <a:lumMod val="65000"/>
                    <a:lumOff val="35000"/>
                  </a:schemeClr>
                </a:solidFill>
                <a:ea typeface="Times New Roman" panose="02020603050405020304" pitchFamily="18" charset="0"/>
                <a:cs typeface="Calibri" panose="020F0502020204030204" pitchFamily="34" charset="0"/>
              </a:rPr>
              <a:t> portefeuilles in 2030. Dit betekent dat onze beleggingen niet meer bijdragen aan het onttrekken van water uit een omgeving waar water schaars is en waar de natuur de schaarste niet uit zichzelf kan aanvullen. </a:t>
            </a:r>
          </a:p>
          <a:p>
            <a:pPr marL="0" indent="0">
              <a:buNone/>
            </a:pPr>
            <a:r>
              <a:rPr lang="nl-NL" sz="1000" b="1" u="sng" dirty="0">
                <a:solidFill>
                  <a:schemeClr val="tx1">
                    <a:lumMod val="65000"/>
                    <a:lumOff val="35000"/>
                  </a:schemeClr>
                </a:solidFill>
              </a:rPr>
              <a:t>Circulariteit: </a:t>
            </a:r>
          </a:p>
          <a:p>
            <a:pPr marL="0" indent="0">
              <a:buNone/>
            </a:pPr>
            <a:r>
              <a:rPr lang="nl-NL" sz="1000" dirty="0">
                <a:solidFill>
                  <a:schemeClr val="tx1">
                    <a:lumMod val="65000"/>
                    <a:lumOff val="35000"/>
                  </a:schemeClr>
                </a:solidFill>
              </a:rPr>
              <a:t>Klaverblad wil circulariteit zo veel mogelijk stimuleren. Circulariteit zien we als een van de oplossingen om de druk op onze planeet te verlagen. In 2030 willen we dat de afvalproductie van de bedrijven waar we in beleggen 50% lager is dan in 2020. </a:t>
            </a:r>
            <a:endParaRPr lang="nl-NL" sz="1000" dirty="0"/>
          </a:p>
        </p:txBody>
      </p:sp>
      <p:graphicFrame>
        <p:nvGraphicFramePr>
          <p:cNvPr id="7" name="Tabel 6">
            <a:extLst>
              <a:ext uri="{FF2B5EF4-FFF2-40B4-BE49-F238E27FC236}">
                <a16:creationId xmlns:a16="http://schemas.microsoft.com/office/drawing/2014/main" id="{7B229CFB-0654-BD4C-E571-318A76D78DFD}"/>
              </a:ext>
            </a:extLst>
          </p:cNvPr>
          <p:cNvGraphicFramePr>
            <a:graphicFrameLocks noGrp="1"/>
          </p:cNvGraphicFramePr>
          <p:nvPr>
            <p:extLst>
              <p:ext uri="{D42A27DB-BD31-4B8C-83A1-F6EECF244321}">
                <p14:modId xmlns:p14="http://schemas.microsoft.com/office/powerpoint/2010/main" val="2110132688"/>
              </p:ext>
            </p:extLst>
          </p:nvPr>
        </p:nvGraphicFramePr>
        <p:xfrm>
          <a:off x="5708267" y="4070943"/>
          <a:ext cx="5864200" cy="1936098"/>
        </p:xfrm>
        <a:graphic>
          <a:graphicData uri="http://schemas.openxmlformats.org/drawingml/2006/table">
            <a:tbl>
              <a:tblPr firstRow="1" bandRow="1">
                <a:tableStyleId>{5C22544A-7EE6-4342-B048-85BDC9FD1C3A}</a:tableStyleId>
              </a:tblPr>
              <a:tblGrid>
                <a:gridCol w="1440160">
                  <a:extLst>
                    <a:ext uri="{9D8B030D-6E8A-4147-A177-3AD203B41FA5}">
                      <a16:colId xmlns:a16="http://schemas.microsoft.com/office/drawing/2014/main" val="2421718623"/>
                    </a:ext>
                  </a:extLst>
                </a:gridCol>
                <a:gridCol w="905520">
                  <a:extLst>
                    <a:ext uri="{9D8B030D-6E8A-4147-A177-3AD203B41FA5}">
                      <a16:colId xmlns:a16="http://schemas.microsoft.com/office/drawing/2014/main" val="3436381216"/>
                    </a:ext>
                  </a:extLst>
                </a:gridCol>
                <a:gridCol w="1172840">
                  <a:extLst>
                    <a:ext uri="{9D8B030D-6E8A-4147-A177-3AD203B41FA5}">
                      <a16:colId xmlns:a16="http://schemas.microsoft.com/office/drawing/2014/main" val="3166566596"/>
                    </a:ext>
                  </a:extLst>
                </a:gridCol>
                <a:gridCol w="1172840">
                  <a:extLst>
                    <a:ext uri="{9D8B030D-6E8A-4147-A177-3AD203B41FA5}">
                      <a16:colId xmlns:a16="http://schemas.microsoft.com/office/drawing/2014/main" val="4194344634"/>
                    </a:ext>
                  </a:extLst>
                </a:gridCol>
                <a:gridCol w="1172840">
                  <a:extLst>
                    <a:ext uri="{9D8B030D-6E8A-4147-A177-3AD203B41FA5}">
                      <a16:colId xmlns:a16="http://schemas.microsoft.com/office/drawing/2014/main" val="2261893196"/>
                    </a:ext>
                  </a:extLst>
                </a:gridCol>
              </a:tblGrid>
              <a:tr h="244458">
                <a:tc>
                  <a:txBody>
                    <a:bodyPr/>
                    <a:lstStyle/>
                    <a:p>
                      <a:endParaRPr lang="nl-NL" sz="900" dirty="0"/>
                    </a:p>
                  </a:txBody>
                  <a:tcPr/>
                </a:tc>
                <a:tc>
                  <a:txBody>
                    <a:bodyPr/>
                    <a:lstStyle/>
                    <a:p>
                      <a:r>
                        <a:rPr lang="nl-NL" sz="900" dirty="0"/>
                        <a:t>Klimaat</a:t>
                      </a:r>
                    </a:p>
                  </a:txBody>
                  <a:tcPr/>
                </a:tc>
                <a:tc>
                  <a:txBody>
                    <a:bodyPr/>
                    <a:lstStyle/>
                    <a:p>
                      <a:r>
                        <a:rPr lang="nl-NL" sz="900" dirty="0"/>
                        <a:t>Biodiversiteit</a:t>
                      </a:r>
                    </a:p>
                  </a:txBody>
                  <a:tcPr/>
                </a:tc>
                <a:tc>
                  <a:txBody>
                    <a:bodyPr/>
                    <a:lstStyle/>
                    <a:p>
                      <a:r>
                        <a:rPr lang="nl-NL" sz="900" dirty="0"/>
                        <a:t>Water </a:t>
                      </a:r>
                    </a:p>
                  </a:txBody>
                  <a:tcPr/>
                </a:tc>
                <a:tc>
                  <a:txBody>
                    <a:bodyPr/>
                    <a:lstStyle/>
                    <a:p>
                      <a:r>
                        <a:rPr lang="nl-NL" sz="900" dirty="0"/>
                        <a:t>Circulariteit</a:t>
                      </a:r>
                    </a:p>
                  </a:txBody>
                  <a:tcPr/>
                </a:tc>
                <a:extLst>
                  <a:ext uri="{0D108BD9-81ED-4DB2-BD59-A6C34878D82A}">
                    <a16:rowId xmlns:a16="http://schemas.microsoft.com/office/drawing/2014/main" val="3959703804"/>
                  </a:ext>
                </a:extLst>
              </a:tr>
              <a:tr h="421942">
                <a:tc>
                  <a:txBody>
                    <a:bodyPr/>
                    <a:lstStyle/>
                    <a:p>
                      <a:r>
                        <a:rPr lang="nl-NL" sz="900" b="1" dirty="0"/>
                        <a:t>Hoofddoelstelling</a:t>
                      </a:r>
                    </a:p>
                    <a:p>
                      <a:endParaRPr lang="nl-NL" sz="900" dirty="0"/>
                    </a:p>
                    <a:p>
                      <a:r>
                        <a:rPr lang="nl-NL" sz="900" dirty="0"/>
                        <a:t>Mogelijk om over te rapporteren</a:t>
                      </a:r>
                    </a:p>
                  </a:txBody>
                  <a:tcPr/>
                </a:tc>
                <a:tc>
                  <a:txBody>
                    <a:bodyPr/>
                    <a:lstStyle/>
                    <a:p>
                      <a:r>
                        <a:rPr lang="nl-NL" sz="900" dirty="0"/>
                        <a:t>√</a:t>
                      </a:r>
                    </a:p>
                    <a:p>
                      <a:endParaRPr lang="nl-NL" sz="900" dirty="0"/>
                    </a:p>
                    <a:p>
                      <a:endParaRPr lang="nl-NL" sz="900" dirty="0"/>
                    </a:p>
                    <a:p>
                      <a:pPr marL="0" marR="0" lvl="0" indent="0" algn="l" defTabSz="914400" rtl="0" eaLnBrk="1" fontAlgn="auto" latinLnBrk="0" hangingPunct="1">
                        <a:lnSpc>
                          <a:spcPct val="100000"/>
                        </a:lnSpc>
                        <a:spcBef>
                          <a:spcPts val="0"/>
                        </a:spcBef>
                        <a:spcAft>
                          <a:spcPts val="0"/>
                        </a:spcAft>
                        <a:buClrTx/>
                        <a:buSzTx/>
                        <a:buFontTx/>
                        <a:buNone/>
                        <a:tabLst/>
                        <a:defRPr/>
                      </a:pPr>
                      <a:r>
                        <a:rPr lang="nl-NL" sz="900" dirty="0"/>
                        <a:t>√</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900" dirty="0"/>
                        <a:t>√ </a:t>
                      </a:r>
                    </a:p>
                    <a:p>
                      <a:endParaRPr lang="nl-NL" sz="900" dirty="0"/>
                    </a:p>
                    <a:p>
                      <a:endParaRPr lang="nl-NL" sz="900" dirty="0"/>
                    </a:p>
                    <a:p>
                      <a:r>
                        <a:rPr lang="nl-NL" sz="900" dirty="0"/>
                        <a:t>Methodiek in ontwikkeling </a:t>
                      </a:r>
                    </a:p>
                    <a:p>
                      <a:endParaRPr lang="nl-NL" sz="9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900" dirty="0"/>
                        <a:t>√ </a:t>
                      </a:r>
                    </a:p>
                    <a:p>
                      <a:endParaRPr lang="nl-NL" sz="900" dirty="0"/>
                    </a:p>
                    <a:p>
                      <a:endParaRPr lang="nl-NL" sz="900" dirty="0"/>
                    </a:p>
                    <a:p>
                      <a:pPr marL="0" marR="0" lvl="0" indent="0" algn="l" defTabSz="914400" rtl="0" eaLnBrk="1" fontAlgn="auto" latinLnBrk="0" hangingPunct="1">
                        <a:lnSpc>
                          <a:spcPct val="100000"/>
                        </a:lnSpc>
                        <a:spcBef>
                          <a:spcPts val="0"/>
                        </a:spcBef>
                        <a:spcAft>
                          <a:spcPts val="0"/>
                        </a:spcAft>
                        <a:buClrTx/>
                        <a:buSzTx/>
                        <a:buFontTx/>
                        <a:buNone/>
                        <a:tabLst/>
                        <a:defRPr/>
                      </a:pPr>
                      <a:r>
                        <a:rPr lang="nl-NL" sz="900" dirty="0"/>
                        <a:t>√</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900" dirty="0"/>
                        <a:t>√ </a:t>
                      </a:r>
                    </a:p>
                    <a:p>
                      <a:endParaRPr lang="nl-NL" sz="900" dirty="0"/>
                    </a:p>
                    <a:p>
                      <a:endParaRPr lang="nl-NL" sz="900" dirty="0"/>
                    </a:p>
                    <a:p>
                      <a:r>
                        <a:rPr lang="nl-NL" sz="900" dirty="0"/>
                        <a:t>Methodiek in ontwikkeling </a:t>
                      </a:r>
                    </a:p>
                  </a:txBody>
                  <a:tcPr/>
                </a:tc>
                <a:extLst>
                  <a:ext uri="{0D108BD9-81ED-4DB2-BD59-A6C34878D82A}">
                    <a16:rowId xmlns:a16="http://schemas.microsoft.com/office/drawing/2014/main" val="3752868134"/>
                  </a:ext>
                </a:extLst>
              </a:tr>
              <a:tr h="602774">
                <a:tc>
                  <a:txBody>
                    <a:bodyPr/>
                    <a:lstStyle/>
                    <a:p>
                      <a:r>
                        <a:rPr lang="nl-NL" sz="900" b="1" dirty="0"/>
                        <a:t>Strategie en acties gedefinieerd</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NL" sz="900" dirty="0"/>
                    </a:p>
                    <a:p>
                      <a:pPr marL="0" marR="0" lvl="0" indent="0" algn="l" defTabSz="914400" rtl="0" eaLnBrk="1" fontAlgn="auto" latinLnBrk="0" hangingPunct="1">
                        <a:lnSpc>
                          <a:spcPct val="100000"/>
                        </a:lnSpc>
                        <a:spcBef>
                          <a:spcPts val="0"/>
                        </a:spcBef>
                        <a:spcAft>
                          <a:spcPts val="0"/>
                        </a:spcAft>
                        <a:buClrTx/>
                        <a:buSzTx/>
                        <a:buFontTx/>
                        <a:buNone/>
                        <a:tabLst/>
                        <a:defRPr/>
                      </a:pPr>
                      <a:r>
                        <a:rPr lang="nl-NL" sz="900" dirty="0"/>
                        <a:t>Mogelijk om over te rapporteren</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900" dirty="0"/>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NL" sz="9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nl-NL" sz="900" dirty="0"/>
                    </a:p>
                    <a:p>
                      <a:pPr marL="0" marR="0" lvl="0" indent="0" algn="l" defTabSz="914400" rtl="0" eaLnBrk="1" fontAlgn="auto" latinLnBrk="0" hangingPunct="1">
                        <a:lnSpc>
                          <a:spcPct val="100000"/>
                        </a:lnSpc>
                        <a:spcBef>
                          <a:spcPts val="0"/>
                        </a:spcBef>
                        <a:spcAft>
                          <a:spcPts val="0"/>
                        </a:spcAft>
                        <a:buClrTx/>
                        <a:buSzTx/>
                        <a:buFontTx/>
                        <a:buNone/>
                        <a:tabLst/>
                        <a:defRPr/>
                      </a:pPr>
                      <a:r>
                        <a:rPr lang="nl-NL" sz="900" dirty="0"/>
                        <a:t>√ </a:t>
                      </a:r>
                    </a:p>
                  </a:txBody>
                  <a:tcPr/>
                </a:tc>
                <a:tc>
                  <a:txBody>
                    <a:bodyPr/>
                    <a:lstStyle/>
                    <a:p>
                      <a:r>
                        <a:rPr lang="nl-NL" sz="900" dirty="0"/>
                        <a:t>Q2 2027</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NL" sz="9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nl-NL" sz="900" dirty="0"/>
                    </a:p>
                    <a:p>
                      <a:pPr marL="0" marR="0" lvl="0" indent="0" algn="l" defTabSz="914400" rtl="0" eaLnBrk="1" fontAlgn="auto" latinLnBrk="0" hangingPunct="1">
                        <a:lnSpc>
                          <a:spcPct val="100000"/>
                        </a:lnSpc>
                        <a:spcBef>
                          <a:spcPts val="0"/>
                        </a:spcBef>
                        <a:spcAft>
                          <a:spcPts val="0"/>
                        </a:spcAft>
                        <a:buClrTx/>
                        <a:buSzTx/>
                        <a:buFontTx/>
                        <a:buNone/>
                        <a:tabLst/>
                        <a:defRPr/>
                      </a:pPr>
                      <a:r>
                        <a:rPr lang="nl-NL" sz="900" dirty="0"/>
                        <a:t>1 actie  beschikbaar</a:t>
                      </a:r>
                    </a:p>
                  </a:txBody>
                  <a:tcPr/>
                </a:tc>
                <a:tc>
                  <a:txBody>
                    <a:bodyPr/>
                    <a:lstStyle/>
                    <a:p>
                      <a:r>
                        <a:rPr lang="nl-NL" sz="900" dirty="0"/>
                        <a:t>Q2 2027</a:t>
                      </a:r>
                    </a:p>
                    <a:p>
                      <a:endParaRPr lang="nl-NL" sz="900" dirty="0"/>
                    </a:p>
                    <a:p>
                      <a:endParaRPr lang="nl-NL" sz="900" dirty="0"/>
                    </a:p>
                    <a:p>
                      <a:r>
                        <a:rPr lang="nl-NL" sz="900" dirty="0"/>
                        <a:t>Volgt uit strategie en acties</a:t>
                      </a:r>
                    </a:p>
                  </a:txBody>
                  <a:tcPr/>
                </a:tc>
                <a:tc>
                  <a:txBody>
                    <a:bodyPr/>
                    <a:lstStyle/>
                    <a:p>
                      <a:r>
                        <a:rPr lang="nl-NL" sz="900" dirty="0"/>
                        <a:t>Q2 2027</a:t>
                      </a:r>
                    </a:p>
                    <a:p>
                      <a:endParaRPr lang="nl-NL" sz="900" dirty="0"/>
                    </a:p>
                    <a:p>
                      <a:endParaRPr lang="nl-NL" sz="900" dirty="0"/>
                    </a:p>
                    <a:p>
                      <a:pPr marL="0" marR="0" lvl="0" indent="0" algn="l" defTabSz="914400" rtl="0" eaLnBrk="1" fontAlgn="auto" latinLnBrk="0" hangingPunct="1">
                        <a:lnSpc>
                          <a:spcPct val="100000"/>
                        </a:lnSpc>
                        <a:spcBef>
                          <a:spcPts val="0"/>
                        </a:spcBef>
                        <a:spcAft>
                          <a:spcPts val="0"/>
                        </a:spcAft>
                        <a:buClrTx/>
                        <a:buSzTx/>
                        <a:buFontTx/>
                        <a:buNone/>
                        <a:tabLst/>
                        <a:defRPr/>
                      </a:pPr>
                      <a:r>
                        <a:rPr lang="nl-NL" sz="900" dirty="0"/>
                        <a:t>Volgt uit strategie en acties</a:t>
                      </a:r>
                    </a:p>
                  </a:txBody>
                  <a:tcPr/>
                </a:tc>
                <a:extLst>
                  <a:ext uri="{0D108BD9-81ED-4DB2-BD59-A6C34878D82A}">
                    <a16:rowId xmlns:a16="http://schemas.microsoft.com/office/drawing/2014/main" val="2300349673"/>
                  </a:ext>
                </a:extLst>
              </a:tr>
            </a:tbl>
          </a:graphicData>
        </a:graphic>
      </p:graphicFrame>
    </p:spTree>
    <p:extLst>
      <p:ext uri="{BB962C8B-B14F-4D97-AF65-F5344CB8AC3E}">
        <p14:creationId xmlns:p14="http://schemas.microsoft.com/office/powerpoint/2010/main" val="2463785501"/>
      </p:ext>
    </p:extLst>
  </p:cSld>
  <p:clrMapOvr>
    <a:masterClrMapping/>
  </p:clrMapOvr>
  <p:transition spd="med">
    <p:pull/>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63531E-1A90-7848-F30A-3C8FF543EF2C}"/>
            </a:ext>
          </a:extLst>
        </p:cNvPr>
        <p:cNvGrpSpPr/>
        <p:nvPr/>
      </p:nvGrpSpPr>
      <p:grpSpPr>
        <a:xfrm>
          <a:off x="0" y="0"/>
          <a:ext cx="0" cy="0"/>
          <a:chOff x="0" y="0"/>
          <a:chExt cx="0" cy="0"/>
        </a:xfrm>
      </p:grpSpPr>
      <p:sp>
        <p:nvSpPr>
          <p:cNvPr id="3" name="Tijdelijke aanduiding voor inhoud 2">
            <a:extLst>
              <a:ext uri="{FF2B5EF4-FFF2-40B4-BE49-F238E27FC236}">
                <a16:creationId xmlns:a16="http://schemas.microsoft.com/office/drawing/2014/main" id="{8E0DC207-E5A1-51EA-4F29-91DCCF2D0606}"/>
              </a:ext>
            </a:extLst>
          </p:cNvPr>
          <p:cNvSpPr>
            <a:spLocks noGrp="1"/>
          </p:cNvSpPr>
          <p:nvPr>
            <p:ph sz="half" idx="2"/>
          </p:nvPr>
        </p:nvSpPr>
        <p:spPr>
          <a:xfrm>
            <a:off x="5663952" y="1268759"/>
            <a:ext cx="5181600" cy="4606116"/>
          </a:xfrm>
        </p:spPr>
        <p:txBody>
          <a:bodyPr>
            <a:normAutofit/>
          </a:bodyPr>
          <a:lstStyle/>
          <a:p>
            <a:pPr marL="0" indent="0">
              <a:buNone/>
            </a:pPr>
            <a:endParaRPr lang="nl-NL" dirty="0"/>
          </a:p>
          <a:p>
            <a:pPr marL="0" indent="0">
              <a:buNone/>
            </a:pPr>
            <a:endParaRPr lang="nl-NL" dirty="0"/>
          </a:p>
        </p:txBody>
      </p:sp>
      <p:sp>
        <p:nvSpPr>
          <p:cNvPr id="4" name="Titel 3">
            <a:extLst>
              <a:ext uri="{FF2B5EF4-FFF2-40B4-BE49-F238E27FC236}">
                <a16:creationId xmlns:a16="http://schemas.microsoft.com/office/drawing/2014/main" id="{29F26803-7544-6A9D-BF1D-83680DEB9D0B}"/>
              </a:ext>
            </a:extLst>
          </p:cNvPr>
          <p:cNvSpPr>
            <a:spLocks noGrp="1"/>
          </p:cNvSpPr>
          <p:nvPr>
            <p:ph type="title"/>
          </p:nvPr>
        </p:nvSpPr>
        <p:spPr/>
        <p:txBody>
          <a:bodyPr/>
          <a:lstStyle/>
          <a:p>
            <a:r>
              <a:rPr lang="nl-NL" dirty="0"/>
              <a:t>Ethisch kader</a:t>
            </a:r>
          </a:p>
        </p:txBody>
      </p:sp>
      <p:sp>
        <p:nvSpPr>
          <p:cNvPr id="2" name="Tijdelijke aanduiding voor inhoud 1">
            <a:extLst>
              <a:ext uri="{FF2B5EF4-FFF2-40B4-BE49-F238E27FC236}">
                <a16:creationId xmlns:a16="http://schemas.microsoft.com/office/drawing/2014/main" id="{33347070-1766-BBD2-4891-8723E6C6E00F}"/>
              </a:ext>
            </a:extLst>
          </p:cNvPr>
          <p:cNvSpPr>
            <a:spLocks noGrp="1"/>
          </p:cNvSpPr>
          <p:nvPr>
            <p:ph sz="half" idx="1"/>
          </p:nvPr>
        </p:nvSpPr>
        <p:spPr>
          <a:xfrm>
            <a:off x="335360" y="1188626"/>
            <a:ext cx="3672408" cy="5256584"/>
          </a:xfrm>
        </p:spPr>
        <p:txBody>
          <a:bodyPr>
            <a:normAutofit/>
          </a:bodyPr>
          <a:lstStyle/>
          <a:p>
            <a:pPr marL="0" indent="0">
              <a:buNone/>
            </a:pPr>
            <a:r>
              <a:rPr lang="nl-NL" sz="1000" dirty="0">
                <a:solidFill>
                  <a:schemeClr val="tx1">
                    <a:lumMod val="65000"/>
                    <a:lumOff val="35000"/>
                  </a:schemeClr>
                </a:solidFill>
              </a:rPr>
              <a:t>De basis van het beleggingsbeleid is dat bedrijven en landen waarin Klaverblad belegt aan de sociaal-ethische principes van Klaverblad moeten voldoen. Welke dat zijn, lees je hieronder. Deze principes vormen het uitgangspunt voor de beleggingen en beslaan alle </a:t>
            </a:r>
            <a:r>
              <a:rPr lang="nl-NL" sz="1000" dirty="0" err="1">
                <a:solidFill>
                  <a:schemeClr val="tx1">
                    <a:lumMod val="65000"/>
                    <a:lumOff val="35000"/>
                  </a:schemeClr>
                </a:solidFill>
              </a:rPr>
              <a:t>SDG’s</a:t>
            </a:r>
            <a:r>
              <a:rPr lang="nl-NL" sz="1000" dirty="0">
                <a:solidFill>
                  <a:schemeClr val="tx1">
                    <a:lumMod val="65000"/>
                    <a:lumOff val="35000"/>
                  </a:schemeClr>
                </a:solidFill>
              </a:rPr>
              <a:t>. Wij spreken van onethisch gedrag als bedrijven en landen niet aan de hieronder genoemde principes voldoen. En daar willen wij geen zaken mee doen. De ethische principes zijn gebaseerd op een reeks internationale richtlijnen en beginselen en verdragen, waaronder de </a:t>
            </a:r>
            <a:r>
              <a:rPr lang="nl-NL" sz="1000" dirty="0" err="1">
                <a:solidFill>
                  <a:schemeClr val="tx1">
                    <a:lumMod val="65000"/>
                    <a:lumOff val="35000"/>
                  </a:schemeClr>
                </a:solidFill>
              </a:rPr>
              <a:t>Principles</a:t>
            </a:r>
            <a:r>
              <a:rPr lang="nl-NL" sz="1000" dirty="0">
                <a:solidFill>
                  <a:schemeClr val="tx1">
                    <a:lumMod val="65000"/>
                    <a:lumOff val="35000"/>
                  </a:schemeClr>
                </a:solidFill>
              </a:rPr>
              <a:t> for </a:t>
            </a:r>
            <a:r>
              <a:rPr lang="nl-NL" sz="1000" dirty="0" err="1">
                <a:solidFill>
                  <a:schemeClr val="tx1">
                    <a:lumMod val="65000"/>
                    <a:lumOff val="35000"/>
                  </a:schemeClr>
                </a:solidFill>
              </a:rPr>
              <a:t>Responsible</a:t>
            </a:r>
            <a:r>
              <a:rPr lang="nl-NL" sz="1000" dirty="0">
                <a:solidFill>
                  <a:schemeClr val="tx1">
                    <a:lumMod val="65000"/>
                    <a:lumOff val="35000"/>
                  </a:schemeClr>
                </a:solidFill>
              </a:rPr>
              <a:t> Investment (PRI), de Global Compact van de Verenigde Naties en de OESO-richtlijnen.  </a:t>
            </a:r>
          </a:p>
          <a:p>
            <a:pPr marL="0" indent="0">
              <a:buNone/>
            </a:pPr>
            <a:endParaRPr lang="nl-NL" sz="1000" dirty="0">
              <a:solidFill>
                <a:schemeClr val="tx1">
                  <a:lumMod val="65000"/>
                  <a:lumOff val="35000"/>
                </a:schemeClr>
              </a:solidFill>
            </a:endParaRPr>
          </a:p>
          <a:p>
            <a:pPr lvl="0">
              <a:buFont typeface="+mj-lt"/>
              <a:buAutoNum type="arabicPeriod"/>
            </a:pPr>
            <a:r>
              <a:rPr lang="nl-NL" sz="1000" dirty="0">
                <a:solidFill>
                  <a:schemeClr val="tx1">
                    <a:lumMod val="65000"/>
                    <a:lumOff val="35000"/>
                  </a:schemeClr>
                </a:solidFill>
              </a:rPr>
              <a:t>Geen systematische betrokkenheid bij ernstige milieuschade</a:t>
            </a:r>
          </a:p>
          <a:p>
            <a:pPr>
              <a:buFont typeface="+mj-lt"/>
              <a:buAutoNum type="arabicPeriod"/>
            </a:pPr>
            <a:r>
              <a:rPr lang="nl-NL" sz="1000" dirty="0">
                <a:solidFill>
                  <a:schemeClr val="tx1">
                    <a:lumMod val="65000"/>
                    <a:lumOff val="35000"/>
                  </a:schemeClr>
                </a:solidFill>
              </a:rPr>
              <a:t> </a:t>
            </a:r>
            <a:r>
              <a:rPr lang="en-US" sz="1000" dirty="0" err="1">
                <a:solidFill>
                  <a:schemeClr val="tx1">
                    <a:lumMod val="65000"/>
                    <a:lumOff val="35000"/>
                  </a:schemeClr>
                </a:solidFill>
              </a:rPr>
              <a:t>Respecteren</a:t>
            </a:r>
            <a:r>
              <a:rPr lang="en-US" sz="1000" dirty="0">
                <a:solidFill>
                  <a:schemeClr val="tx1">
                    <a:lumMod val="65000"/>
                    <a:lumOff val="35000"/>
                  </a:schemeClr>
                </a:solidFill>
              </a:rPr>
              <a:t> van </a:t>
            </a:r>
            <a:r>
              <a:rPr lang="en-US" sz="1000" dirty="0" err="1">
                <a:solidFill>
                  <a:schemeClr val="tx1">
                    <a:lumMod val="65000"/>
                    <a:lumOff val="35000"/>
                  </a:schemeClr>
                </a:solidFill>
              </a:rPr>
              <a:t>fundamentele</a:t>
            </a:r>
            <a:r>
              <a:rPr lang="en-US" sz="1000" dirty="0">
                <a:solidFill>
                  <a:schemeClr val="tx1">
                    <a:lumMod val="65000"/>
                    <a:lumOff val="35000"/>
                  </a:schemeClr>
                </a:solidFill>
              </a:rPr>
              <a:t> </a:t>
            </a:r>
            <a:r>
              <a:rPr lang="en-US" sz="1000" dirty="0" err="1">
                <a:solidFill>
                  <a:schemeClr val="tx1">
                    <a:lumMod val="65000"/>
                    <a:lumOff val="35000"/>
                  </a:schemeClr>
                </a:solidFill>
              </a:rPr>
              <a:t>mensenrechten</a:t>
            </a:r>
            <a:endParaRPr lang="nl-NL" sz="1000" dirty="0">
              <a:solidFill>
                <a:schemeClr val="tx1">
                  <a:lumMod val="65000"/>
                  <a:lumOff val="35000"/>
                </a:schemeClr>
              </a:solidFill>
            </a:endParaRPr>
          </a:p>
          <a:p>
            <a:pPr>
              <a:buFont typeface="+mj-lt"/>
              <a:buAutoNum type="arabicPeriod"/>
            </a:pPr>
            <a:r>
              <a:rPr lang="nl-NL" sz="1000" dirty="0">
                <a:solidFill>
                  <a:schemeClr val="tx1">
                    <a:lumMod val="65000"/>
                    <a:lumOff val="35000"/>
                  </a:schemeClr>
                </a:solidFill>
              </a:rPr>
              <a:t> </a:t>
            </a:r>
            <a:r>
              <a:rPr lang="en-US" sz="1000" dirty="0" err="1">
                <a:solidFill>
                  <a:schemeClr val="tx1">
                    <a:lumMod val="65000"/>
                    <a:lumOff val="35000"/>
                  </a:schemeClr>
                </a:solidFill>
              </a:rPr>
              <a:t>Respecteren</a:t>
            </a:r>
            <a:r>
              <a:rPr lang="en-US" sz="1000" dirty="0">
                <a:solidFill>
                  <a:schemeClr val="tx1">
                    <a:lumMod val="65000"/>
                    <a:lumOff val="35000"/>
                  </a:schemeClr>
                </a:solidFill>
              </a:rPr>
              <a:t> van </a:t>
            </a:r>
            <a:r>
              <a:rPr lang="en-US" sz="1000" dirty="0" err="1">
                <a:solidFill>
                  <a:schemeClr val="tx1">
                    <a:lumMod val="65000"/>
                    <a:lumOff val="35000"/>
                  </a:schemeClr>
                </a:solidFill>
              </a:rPr>
              <a:t>fundamentele</a:t>
            </a:r>
            <a:r>
              <a:rPr lang="en-US" sz="1000" dirty="0">
                <a:solidFill>
                  <a:schemeClr val="tx1">
                    <a:lumMod val="65000"/>
                    <a:lumOff val="35000"/>
                  </a:schemeClr>
                </a:solidFill>
              </a:rPr>
              <a:t> </a:t>
            </a:r>
            <a:r>
              <a:rPr lang="en-US" sz="1000" dirty="0" err="1">
                <a:solidFill>
                  <a:schemeClr val="tx1">
                    <a:lumMod val="65000"/>
                    <a:lumOff val="35000"/>
                  </a:schemeClr>
                </a:solidFill>
              </a:rPr>
              <a:t>arbeidsrechten</a:t>
            </a:r>
            <a:endParaRPr lang="nl-NL" sz="1000" dirty="0">
              <a:solidFill>
                <a:schemeClr val="tx1">
                  <a:lumMod val="65000"/>
                  <a:lumOff val="35000"/>
                </a:schemeClr>
              </a:solidFill>
            </a:endParaRPr>
          </a:p>
          <a:p>
            <a:pPr>
              <a:buFont typeface="+mj-lt"/>
              <a:buAutoNum type="arabicPeriod"/>
            </a:pPr>
            <a:r>
              <a:rPr lang="nl-NL" sz="1000" dirty="0">
                <a:solidFill>
                  <a:schemeClr val="tx1">
                    <a:lumMod val="65000"/>
                    <a:lumOff val="35000"/>
                  </a:schemeClr>
                </a:solidFill>
              </a:rPr>
              <a:t> Geen betrokkenheid bij wapens</a:t>
            </a:r>
            <a:r>
              <a:rPr lang="en-US" sz="1000" dirty="0">
                <a:solidFill>
                  <a:schemeClr val="tx1">
                    <a:lumMod val="65000"/>
                    <a:lumOff val="35000"/>
                  </a:schemeClr>
                </a:solidFill>
              </a:rPr>
              <a:t> </a:t>
            </a:r>
            <a:endParaRPr lang="nl-NL" sz="1000" dirty="0">
              <a:solidFill>
                <a:schemeClr val="tx1">
                  <a:lumMod val="65000"/>
                  <a:lumOff val="35000"/>
                </a:schemeClr>
              </a:solidFill>
            </a:endParaRPr>
          </a:p>
          <a:p>
            <a:pPr lvl="0">
              <a:buFont typeface="+mj-lt"/>
              <a:buAutoNum type="arabicPeriod"/>
            </a:pPr>
            <a:r>
              <a:rPr lang="en-US" sz="1000" dirty="0" err="1">
                <a:solidFill>
                  <a:schemeClr val="tx1">
                    <a:lumMod val="65000"/>
                    <a:lumOff val="35000"/>
                  </a:schemeClr>
                </a:solidFill>
              </a:rPr>
              <a:t>Respecteren</a:t>
            </a:r>
            <a:r>
              <a:rPr lang="en-US" sz="1000" dirty="0">
                <a:solidFill>
                  <a:schemeClr val="tx1">
                    <a:lumMod val="65000"/>
                    <a:lumOff val="35000"/>
                  </a:schemeClr>
                </a:solidFill>
              </a:rPr>
              <a:t> van </a:t>
            </a:r>
            <a:r>
              <a:rPr lang="en-US" sz="1000" dirty="0" err="1">
                <a:solidFill>
                  <a:schemeClr val="tx1">
                    <a:lumMod val="65000"/>
                    <a:lumOff val="35000"/>
                  </a:schemeClr>
                </a:solidFill>
              </a:rPr>
              <a:t>internationale</a:t>
            </a:r>
            <a:r>
              <a:rPr lang="en-US" sz="1000" dirty="0">
                <a:solidFill>
                  <a:schemeClr val="tx1">
                    <a:lumMod val="65000"/>
                    <a:lumOff val="35000"/>
                  </a:schemeClr>
                </a:solidFill>
              </a:rPr>
              <a:t> </a:t>
            </a:r>
            <a:r>
              <a:rPr lang="en-US" sz="1000" dirty="0" err="1">
                <a:solidFill>
                  <a:schemeClr val="tx1">
                    <a:lumMod val="65000"/>
                    <a:lumOff val="35000"/>
                  </a:schemeClr>
                </a:solidFill>
              </a:rPr>
              <a:t>sancties</a:t>
            </a:r>
            <a:endParaRPr lang="nl-NL" sz="1000" dirty="0">
              <a:solidFill>
                <a:schemeClr val="tx1">
                  <a:lumMod val="65000"/>
                  <a:lumOff val="35000"/>
                </a:schemeClr>
              </a:solidFill>
            </a:endParaRPr>
          </a:p>
          <a:p>
            <a:pPr>
              <a:buFont typeface="+mj-lt"/>
              <a:buAutoNum type="arabicPeriod"/>
            </a:pPr>
            <a:r>
              <a:rPr lang="nl-NL" sz="1000" dirty="0">
                <a:solidFill>
                  <a:schemeClr val="tx1">
                    <a:lumMod val="65000"/>
                    <a:lumOff val="35000"/>
                  </a:schemeClr>
                </a:solidFill>
              </a:rPr>
              <a:t> Geen systematische betrokkenheid bij fraude, corruptie of belastingontduiking</a:t>
            </a:r>
          </a:p>
          <a:p>
            <a:pPr>
              <a:buFont typeface="+mj-lt"/>
              <a:buAutoNum type="arabicPeriod"/>
            </a:pPr>
            <a:r>
              <a:rPr lang="nl-NL" sz="1000" dirty="0">
                <a:solidFill>
                  <a:schemeClr val="tx1">
                    <a:lumMod val="65000"/>
                    <a:lumOff val="35000"/>
                  </a:schemeClr>
                </a:solidFill>
              </a:rPr>
              <a:t> Geen betrokkenheid bij producten en ondernemingen die schade toebrengen aan de volksgezondheid of dierenwelzijn</a:t>
            </a:r>
          </a:p>
          <a:p>
            <a:pPr marL="0" indent="0">
              <a:buNone/>
            </a:pPr>
            <a:endParaRPr lang="nl-NL" sz="1000" dirty="0"/>
          </a:p>
        </p:txBody>
      </p:sp>
      <p:sp>
        <p:nvSpPr>
          <p:cNvPr id="7" name="Tekstvak 6">
            <a:extLst>
              <a:ext uri="{FF2B5EF4-FFF2-40B4-BE49-F238E27FC236}">
                <a16:creationId xmlns:a16="http://schemas.microsoft.com/office/drawing/2014/main" id="{1E1F44D2-ED72-50B5-6C22-BC08B32B5CC6}"/>
              </a:ext>
            </a:extLst>
          </p:cNvPr>
          <p:cNvSpPr txBox="1"/>
          <p:nvPr/>
        </p:nvSpPr>
        <p:spPr>
          <a:xfrm>
            <a:off x="7721570" y="1148755"/>
            <a:ext cx="4176464" cy="1269578"/>
          </a:xfrm>
          <a:prstGeom prst="rect">
            <a:avLst/>
          </a:prstGeom>
          <a:noFill/>
        </p:spPr>
        <p:txBody>
          <a:bodyPr wrap="square" rtlCol="0">
            <a:spAutoFit/>
          </a:bodyPr>
          <a:lstStyle/>
          <a:p>
            <a:pPr algn="l"/>
            <a:r>
              <a:rPr lang="nl-NL" sz="1000" dirty="0">
                <a:solidFill>
                  <a:schemeClr val="tx1">
                    <a:lumMod val="65000"/>
                    <a:lumOff val="35000"/>
                  </a:schemeClr>
                </a:solidFill>
                <a:latin typeface="Lato" panose="020F0502020204030203" pitchFamily="34" charset="0"/>
              </a:rPr>
              <a:t>Op basis van de kwartaalscreening zijn alle beleggingen compliant aan het ethische kader, zie hiervoor de status in onderstaande tabel. Van de beleggingen in Private </a:t>
            </a:r>
            <a:r>
              <a:rPr lang="nl-NL" sz="1000" dirty="0" err="1">
                <a:solidFill>
                  <a:schemeClr val="tx1">
                    <a:lumMod val="65000"/>
                    <a:lumOff val="35000"/>
                  </a:schemeClr>
                </a:solidFill>
                <a:latin typeface="Lato" panose="020F0502020204030203" pitchFamily="34" charset="0"/>
              </a:rPr>
              <a:t>Debt</a:t>
            </a:r>
            <a:r>
              <a:rPr lang="nl-NL" sz="1000" dirty="0">
                <a:solidFill>
                  <a:schemeClr val="tx1">
                    <a:lumMod val="65000"/>
                    <a:lumOff val="35000"/>
                  </a:schemeClr>
                </a:solidFill>
                <a:latin typeface="Lato" panose="020F0502020204030203" pitchFamily="34" charset="0"/>
              </a:rPr>
              <a:t> is de status nog niet beschikbaar. Beleggingen in de categorie "schadelijke producten" kennen bepaalde maatschappelijke of ethische aandachtspunten, maar blijven binnen de grenzen van het vastgestelde ethische kader</a:t>
            </a:r>
          </a:p>
          <a:p>
            <a:pPr algn="l"/>
            <a:endParaRPr lang="nl-NL" sz="1000" dirty="0">
              <a:solidFill>
                <a:schemeClr val="tx1">
                  <a:lumMod val="65000"/>
                  <a:lumOff val="35000"/>
                </a:schemeClr>
              </a:solidFill>
              <a:latin typeface="Lato" panose="020F0502020204030203" pitchFamily="34" charset="0"/>
            </a:endParaRPr>
          </a:p>
        </p:txBody>
      </p:sp>
      <p:sp>
        <p:nvSpPr>
          <p:cNvPr id="8" name="Tijdelijke aanduiding voor inhoud 1">
            <a:extLst>
              <a:ext uri="{FF2B5EF4-FFF2-40B4-BE49-F238E27FC236}">
                <a16:creationId xmlns:a16="http://schemas.microsoft.com/office/drawing/2014/main" id="{470D9C5C-170D-F993-2732-9F7F3EEF0128}"/>
              </a:ext>
            </a:extLst>
          </p:cNvPr>
          <p:cNvSpPr txBox="1">
            <a:spLocks/>
          </p:cNvSpPr>
          <p:nvPr/>
        </p:nvSpPr>
        <p:spPr>
          <a:xfrm>
            <a:off x="4079776" y="1196217"/>
            <a:ext cx="3528392" cy="5401135"/>
          </a:xfrm>
          <a:prstGeom prst="rect">
            <a:avLst/>
          </a:prstGeom>
        </p:spPr>
        <p:txBody>
          <a:bodyPr vert="horz" lIns="91440" tIns="45720" rIns="91440" bIns="45720" rtlCol="0">
            <a:normAutofit fontScale="70000" lnSpcReduction="20000"/>
          </a:bodyPr>
          <a:lstStyle>
            <a:lvl1pPr marL="228600" indent="-228600" algn="l" defTabSz="914400" rtl="0" eaLnBrk="1" latinLnBrk="0" hangingPunct="1">
              <a:lnSpc>
                <a:spcPct val="90000"/>
              </a:lnSpc>
              <a:spcBef>
                <a:spcPts val="1000"/>
              </a:spcBef>
              <a:buClr>
                <a:srgbClr val="4C8C2B"/>
              </a:buClr>
              <a:buFont typeface="Arial" panose="020B0604020202020204" pitchFamily="34" charset="0"/>
              <a:buChar char="•"/>
              <a:defRPr sz="2000" kern="1200">
                <a:solidFill>
                  <a:srgbClr val="5F5F5F"/>
                </a:solidFill>
                <a:latin typeface="Lato" panose="020F0502020204030203" pitchFamily="34" charset="0"/>
                <a:ea typeface="Lato" panose="020F0502020204030203" pitchFamily="34" charset="0"/>
                <a:cs typeface="Lato" panose="020F0502020204030203" pitchFamily="34" charset="0"/>
              </a:defRPr>
            </a:lvl1pPr>
            <a:lvl2pPr marL="685800" indent="-228600" algn="l" defTabSz="914400" rtl="0" eaLnBrk="1" latinLnBrk="0" hangingPunct="1">
              <a:lnSpc>
                <a:spcPct val="90000"/>
              </a:lnSpc>
              <a:spcBef>
                <a:spcPts val="500"/>
              </a:spcBef>
              <a:buClr>
                <a:srgbClr val="4C8C2B"/>
              </a:buClr>
              <a:buFont typeface="Calibri" panose="020F0502020204030204" pitchFamily="34" charset="0"/>
              <a:buChar char="‒"/>
              <a:defRPr sz="1600" kern="1200">
                <a:solidFill>
                  <a:srgbClr val="5F5F5F"/>
                </a:solidFill>
                <a:latin typeface="Lato" panose="020F0502020204030203" pitchFamily="34" charset="0"/>
                <a:ea typeface="Lato" panose="020F0502020204030203" pitchFamily="34" charset="0"/>
                <a:cs typeface="Lato" panose="020F0502020204030203" pitchFamily="34" charset="0"/>
              </a:defRPr>
            </a:lvl2pPr>
            <a:lvl3pPr marL="1143000" indent="-228600" algn="l" defTabSz="914400" rtl="0" eaLnBrk="1" latinLnBrk="0" hangingPunct="1">
              <a:lnSpc>
                <a:spcPct val="90000"/>
              </a:lnSpc>
              <a:spcBef>
                <a:spcPts val="500"/>
              </a:spcBef>
              <a:buClr>
                <a:srgbClr val="4C8C2B"/>
              </a:buClr>
              <a:buFont typeface="Arial" panose="020B0604020202020204" pitchFamily="34" charset="0"/>
              <a:buChar char="•"/>
              <a:defRPr sz="1400" kern="1200">
                <a:solidFill>
                  <a:srgbClr val="5F5F5F"/>
                </a:solidFill>
                <a:latin typeface="Lato" panose="020F0502020204030203" pitchFamily="34" charset="0"/>
                <a:ea typeface="Lato" panose="020F0502020204030203" pitchFamily="34" charset="0"/>
                <a:cs typeface="Lato" panose="020F0502020204030203" pitchFamily="34" charset="0"/>
              </a:defRPr>
            </a:lvl3pPr>
            <a:lvl4pPr marL="1600200" indent="-228600" algn="l" defTabSz="914400" rtl="0" eaLnBrk="1" latinLnBrk="0" hangingPunct="1">
              <a:lnSpc>
                <a:spcPct val="90000"/>
              </a:lnSpc>
              <a:spcBef>
                <a:spcPts val="500"/>
              </a:spcBef>
              <a:buFont typeface="Wingdings" panose="05000000000000000000" pitchFamily="2" charset="2"/>
              <a:buChar char="Ø"/>
              <a:defRPr sz="1100" kern="1200">
                <a:solidFill>
                  <a:srgbClr val="5F5F5F"/>
                </a:solidFill>
                <a:latin typeface="+mn-lt"/>
                <a:ea typeface="+mn-ea"/>
                <a:cs typeface="+mn-cs"/>
              </a:defRPr>
            </a:lvl4pPr>
            <a:lvl5pPr marL="2057400" indent="-228600" algn="l" defTabSz="914400" rtl="0" eaLnBrk="1" latinLnBrk="0" hangingPunct="1">
              <a:lnSpc>
                <a:spcPct val="90000"/>
              </a:lnSpc>
              <a:spcBef>
                <a:spcPts val="500"/>
              </a:spcBef>
              <a:buClr>
                <a:srgbClr val="4D4D4D"/>
              </a:buClr>
              <a:buFont typeface="Calibri" panose="020F0502020204030204" pitchFamily="34" charset="0"/>
              <a:buChar char="»"/>
              <a:defRPr sz="1000" kern="1200">
                <a:solidFill>
                  <a:srgbClr val="5F5F5F"/>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nl-NL" sz="1400" dirty="0"/>
              <a:t>Op dit moment sluit Klaverblad bedrijven, sectoren en landen met de volgende kenmerken uit van belegging: </a:t>
            </a:r>
          </a:p>
          <a:p>
            <a:pPr lvl="0"/>
            <a:r>
              <a:rPr lang="nl-NL" sz="1400" dirty="0"/>
              <a:t>tabaksindustrie –5% productie en 10% distributie;</a:t>
            </a:r>
          </a:p>
          <a:p>
            <a:pPr lvl="0"/>
            <a:r>
              <a:rPr lang="nl-NL" sz="1400" dirty="0"/>
              <a:t>bedrijven die meer dan 5% van omzet genereren uit de exploratie en winning van onconventionele olie &amp; gas, zoals oliezanden; olieschalie (</a:t>
            </a:r>
            <a:r>
              <a:rPr lang="nl-NL" sz="1400" dirty="0" err="1"/>
              <a:t>kerogeenrijke</a:t>
            </a:r>
            <a:r>
              <a:rPr lang="nl-NL" sz="1400" dirty="0"/>
              <a:t> </a:t>
            </a:r>
            <a:r>
              <a:rPr lang="nl-NL" sz="1400" dirty="0" err="1"/>
              <a:t>deposits</a:t>
            </a:r>
            <a:r>
              <a:rPr lang="nl-NL" sz="1400" dirty="0"/>
              <a:t>), schaliegas, schalieolie, steenkoolgas, methaan uit steenkoollagen en arctische olie &amp; gas;</a:t>
            </a:r>
          </a:p>
          <a:p>
            <a:pPr lvl="0"/>
            <a:r>
              <a:rPr lang="nl-NL" sz="1400" dirty="0"/>
              <a:t>bedrijven waarvan de steenkoolextractie meer dan 10% van de omzet uitmaakt; de facto betekent deze aanpak dat er niet wordt belegd in bedrijven die jaarlijks meer dan 10 megaton thermische kolen produceren;</a:t>
            </a:r>
          </a:p>
          <a:p>
            <a:pPr lvl="0"/>
            <a:r>
              <a:rPr lang="nl-NL" sz="1400" dirty="0"/>
              <a:t>bedrijven met uitbreidingsplannen voor nieuwe kolencentrales;</a:t>
            </a:r>
          </a:p>
          <a:p>
            <a:pPr lvl="0"/>
            <a:r>
              <a:rPr lang="nl-NL" sz="1400" dirty="0"/>
              <a:t>wapenindustrie – 5% productie van conventionele wapens, munitie en aanverwante wapensystemen;</a:t>
            </a:r>
          </a:p>
          <a:p>
            <a:pPr lvl="0"/>
            <a:r>
              <a:rPr lang="nl-NL" sz="1400" dirty="0"/>
              <a:t>pornografische industrie – 5% betrokkenheid;</a:t>
            </a:r>
          </a:p>
          <a:p>
            <a:r>
              <a:rPr lang="nl-NL" sz="1400" dirty="0"/>
              <a:t>De genoemde percentages zijn maxima</a:t>
            </a:r>
          </a:p>
          <a:p>
            <a:pPr lvl="0"/>
            <a:r>
              <a:rPr lang="nl-NL" sz="1400" dirty="0"/>
              <a:t>bedrijven met een omzet van meer dan 5% uit het aanbieden, exploiteren, produceren, in licentie geven of ondersteunen van gok-, loterij- en wedstrijdspelen of uit het vervaardigen en verkopen van relevante apparatuur;</a:t>
            </a:r>
          </a:p>
          <a:p>
            <a:pPr lvl="0"/>
            <a:r>
              <a:rPr lang="nl-NL" sz="1400" dirty="0"/>
              <a:t>bedrijven handelend in strijd met de UN Global Compact </a:t>
            </a:r>
            <a:r>
              <a:rPr lang="nl-NL" sz="1400" dirty="0" err="1"/>
              <a:t>Principles</a:t>
            </a:r>
            <a:r>
              <a:rPr lang="nl-NL" sz="1400" dirty="0"/>
              <a:t> en de OESO richtlijnen voor multinationale ondernemingen;</a:t>
            </a:r>
          </a:p>
          <a:p>
            <a:pPr lvl="0"/>
            <a:r>
              <a:rPr lang="nl-NL" sz="1400" dirty="0"/>
              <a:t>staten in strijd met (democratische) vrijheid. We baseren ons hierbij op </a:t>
            </a:r>
            <a:r>
              <a:rPr lang="nl-NL" sz="1400" dirty="0" err="1"/>
              <a:t>Freedom</a:t>
            </a:r>
            <a:r>
              <a:rPr lang="nl-NL" sz="1400" dirty="0"/>
              <a:t> House en sluiten staten uit met de classificatie ‘</a:t>
            </a:r>
            <a:r>
              <a:rPr lang="nl-NL" sz="1400" dirty="0" err="1"/>
              <a:t>Not</a:t>
            </a:r>
            <a:r>
              <a:rPr lang="nl-NL" sz="1400" dirty="0"/>
              <a:t> Free’;</a:t>
            </a:r>
          </a:p>
          <a:p>
            <a:pPr lvl="0"/>
            <a:r>
              <a:rPr lang="nl-NL" sz="1400" dirty="0"/>
              <a:t>staten met een hoge mate van corruptie. We baseren ons hierbij op </a:t>
            </a:r>
            <a:r>
              <a:rPr lang="nl-NL" sz="1400" dirty="0" err="1"/>
              <a:t>Corruption</a:t>
            </a:r>
            <a:r>
              <a:rPr lang="nl-NL" sz="1400" dirty="0"/>
              <a:t> </a:t>
            </a:r>
            <a:r>
              <a:rPr lang="nl-NL" sz="1400" dirty="0" err="1"/>
              <a:t>perceptions</a:t>
            </a:r>
            <a:r>
              <a:rPr lang="nl-NL" sz="1400" dirty="0"/>
              <a:t> index en sluiten staten uit met een CPI score &lt; 30</a:t>
            </a:r>
            <a:r>
              <a:rPr lang="nl-NL" dirty="0"/>
              <a:t>.</a:t>
            </a:r>
          </a:p>
          <a:p>
            <a:pPr lvl="0"/>
            <a:endParaRPr lang="nl-NL" sz="1000" dirty="0"/>
          </a:p>
        </p:txBody>
      </p:sp>
      <p:pic>
        <p:nvPicPr>
          <p:cNvPr id="10" name="Afbeelding 9">
            <a:extLst>
              <a:ext uri="{FF2B5EF4-FFF2-40B4-BE49-F238E27FC236}">
                <a16:creationId xmlns:a16="http://schemas.microsoft.com/office/drawing/2014/main" id="{7B4560B2-C933-BE3A-CBAB-273F5F407648}"/>
              </a:ext>
            </a:extLst>
          </p:cNvPr>
          <p:cNvPicPr>
            <a:picLocks noChangeAspect="1"/>
          </p:cNvPicPr>
          <p:nvPr/>
        </p:nvPicPr>
        <p:blipFill>
          <a:blip r:embed="rId2"/>
          <a:stretch>
            <a:fillRect/>
          </a:stretch>
        </p:blipFill>
        <p:spPr>
          <a:xfrm>
            <a:off x="7745276" y="2212872"/>
            <a:ext cx="3847790" cy="4175462"/>
          </a:xfrm>
          <a:prstGeom prst="rect">
            <a:avLst/>
          </a:prstGeom>
        </p:spPr>
      </p:pic>
    </p:spTree>
    <p:extLst>
      <p:ext uri="{BB962C8B-B14F-4D97-AF65-F5344CB8AC3E}">
        <p14:creationId xmlns:p14="http://schemas.microsoft.com/office/powerpoint/2010/main" val="66913374"/>
      </p:ext>
    </p:extLst>
  </p:cSld>
  <p:clrMapOvr>
    <a:masterClrMapping/>
  </p:clrMapOvr>
  <p:transition spd="med">
    <p:pull/>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ED8E73-07A2-4A19-8564-E9C5B37853CA}"/>
              </a:ext>
            </a:extLst>
          </p:cNvPr>
          <p:cNvSpPr>
            <a:spLocks noGrp="1"/>
          </p:cNvSpPr>
          <p:nvPr>
            <p:ph type="title" idx="4294967295"/>
          </p:nvPr>
        </p:nvSpPr>
        <p:spPr>
          <a:xfrm>
            <a:off x="244844" y="531091"/>
            <a:ext cx="11160125" cy="442913"/>
          </a:xfrm>
        </p:spPr>
        <p:txBody>
          <a:bodyPr>
            <a:normAutofit fontScale="90000"/>
          </a:bodyPr>
          <a:lstStyle/>
          <a:p>
            <a:r>
              <a:rPr lang="nl-NL" sz="2500" dirty="0"/>
              <a:t>Doelstellingen </a:t>
            </a:r>
            <a:br>
              <a:rPr lang="nl-NL" dirty="0"/>
            </a:br>
            <a:r>
              <a:rPr lang="nl-NL" sz="1800" dirty="0">
                <a:latin typeface="+mn-lt"/>
              </a:rPr>
              <a:t>Klimaat: Voortgang op CO</a:t>
            </a:r>
            <a:r>
              <a:rPr lang="nl-NL" sz="1800" baseline="-25000" dirty="0">
                <a:latin typeface="+mn-lt"/>
              </a:rPr>
              <a:t>2</a:t>
            </a:r>
            <a:r>
              <a:rPr lang="nl-NL" sz="1800" dirty="0">
                <a:latin typeface="+mn-lt"/>
              </a:rPr>
              <a:t>e-reductie – scope 1 &amp; 2</a:t>
            </a:r>
          </a:p>
        </p:txBody>
      </p:sp>
      <p:sp>
        <p:nvSpPr>
          <p:cNvPr id="11" name="Rectangle: Rounded Corners 10">
            <a:extLst>
              <a:ext uri="{FF2B5EF4-FFF2-40B4-BE49-F238E27FC236}">
                <a16:creationId xmlns:a16="http://schemas.microsoft.com/office/drawing/2014/main" id="{81A44B42-BD0C-4759-937F-70CED4F90B03}"/>
              </a:ext>
            </a:extLst>
          </p:cNvPr>
          <p:cNvSpPr/>
          <p:nvPr/>
        </p:nvSpPr>
        <p:spPr>
          <a:xfrm>
            <a:off x="209371" y="1916832"/>
            <a:ext cx="7394968" cy="3915631"/>
          </a:xfrm>
          <a:prstGeom prst="roundRect">
            <a:avLst>
              <a:gd name="adj" fmla="val 2547"/>
            </a:avLst>
          </a:prstGeom>
          <a:solidFill>
            <a:schemeClr val="bg1">
              <a:alpha val="30000"/>
            </a:schemeClr>
          </a:solid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477171"/>
            <a:endParaRPr lang="nl-NL" sz="2933">
              <a:solidFill>
                <a:srgbClr val="FFFFFF"/>
              </a:solidFill>
              <a:latin typeface="Arial"/>
            </a:endParaRPr>
          </a:p>
        </p:txBody>
      </p:sp>
      <p:sp>
        <p:nvSpPr>
          <p:cNvPr id="14" name="TextBox 13">
            <a:extLst>
              <a:ext uri="{FF2B5EF4-FFF2-40B4-BE49-F238E27FC236}">
                <a16:creationId xmlns:a16="http://schemas.microsoft.com/office/drawing/2014/main" id="{351E158D-75CF-4B82-9297-4B70BF92C736}"/>
              </a:ext>
            </a:extLst>
          </p:cNvPr>
          <p:cNvSpPr txBox="1"/>
          <p:nvPr/>
        </p:nvSpPr>
        <p:spPr>
          <a:xfrm>
            <a:off x="741030" y="1726717"/>
            <a:ext cx="6518322" cy="261013"/>
          </a:xfrm>
          <a:prstGeom prst="roundRect">
            <a:avLst>
              <a:gd name="adj" fmla="val 27856"/>
            </a:avLst>
          </a:prstGeom>
          <a:solidFill>
            <a:srgbClr val="4C8C2B"/>
          </a:solidFill>
          <a:ln>
            <a:solidFill>
              <a:schemeClr val="accent3"/>
            </a:solidFill>
          </a:ln>
        </p:spPr>
        <p:txBody>
          <a:bodyPr wrap="square" lIns="0" tIns="0" rIns="0" bIns="0" rtlCol="0" anchor="ctr">
            <a:noAutofit/>
          </a:bodyPr>
          <a:lstStyle/>
          <a:p>
            <a:pPr algn="l" defTabSz="477171"/>
            <a:r>
              <a:rPr lang="nl-NL" sz="1100" dirty="0">
                <a:solidFill>
                  <a:srgbClr val="FFFFFF"/>
                </a:solidFill>
                <a:latin typeface="Lato" panose="020F0502020204030203" pitchFamily="34" charset="0"/>
                <a:ea typeface="Open Sans" panose="020B0606030504020204" pitchFamily="34" charset="0"/>
                <a:cs typeface="Open Sans" panose="020B0606030504020204" pitchFamily="34" charset="0"/>
              </a:rPr>
              <a:t>Ontwikkeling van CO</a:t>
            </a:r>
            <a:r>
              <a:rPr lang="nl-NL" sz="1100" baseline="-25000" dirty="0">
                <a:solidFill>
                  <a:srgbClr val="FFFFFF"/>
                </a:solidFill>
                <a:latin typeface="Lato" panose="020F0502020204030203" pitchFamily="34" charset="0"/>
                <a:ea typeface="Open Sans" panose="020B0606030504020204" pitchFamily="34" charset="0"/>
                <a:cs typeface="Open Sans" panose="020B0606030504020204" pitchFamily="34" charset="0"/>
              </a:rPr>
              <a:t>2</a:t>
            </a:r>
            <a:r>
              <a:rPr lang="nl-NL" sz="1100" dirty="0">
                <a:solidFill>
                  <a:srgbClr val="FFFFFF"/>
                </a:solidFill>
                <a:latin typeface="Lato" panose="020F0502020204030203" pitchFamily="34" charset="0"/>
                <a:ea typeface="Open Sans" panose="020B0606030504020204" pitchFamily="34" charset="0"/>
                <a:cs typeface="Open Sans" panose="020B0606030504020204" pitchFamily="34" charset="0"/>
              </a:rPr>
              <a:t>e-voetafdruk (scope 1 en 2) per miljoen belegde euro voor corporates</a:t>
            </a:r>
            <a:r>
              <a:rPr lang="nl-NL" sz="1100" baseline="30000" dirty="0">
                <a:solidFill>
                  <a:srgbClr val="FFFFFF"/>
                </a:solidFill>
                <a:latin typeface="Lato" panose="020F0502020204030203" pitchFamily="34" charset="0"/>
                <a:ea typeface="Open Sans" panose="020B0606030504020204" pitchFamily="34" charset="0"/>
                <a:cs typeface="Open Sans" panose="020B0606030504020204" pitchFamily="34" charset="0"/>
              </a:rPr>
              <a:t>1</a:t>
            </a:r>
            <a:r>
              <a:rPr lang="nl-NL" sz="1100" dirty="0">
                <a:solidFill>
                  <a:srgbClr val="FFFFFF"/>
                </a:solidFill>
                <a:latin typeface="Lato" panose="020F0502020204030203" pitchFamily="34" charset="0"/>
                <a:ea typeface="Open Sans" panose="020B0606030504020204" pitchFamily="34" charset="0"/>
                <a:cs typeface="Open Sans" panose="020B0606030504020204" pitchFamily="34" charset="0"/>
              </a:rPr>
              <a:t> </a:t>
            </a:r>
          </a:p>
        </p:txBody>
      </p:sp>
      <p:sp>
        <p:nvSpPr>
          <p:cNvPr id="19" name="Rectangle: Rounded Corners 18">
            <a:extLst>
              <a:ext uri="{FF2B5EF4-FFF2-40B4-BE49-F238E27FC236}">
                <a16:creationId xmlns:a16="http://schemas.microsoft.com/office/drawing/2014/main" id="{99BAA118-DE8E-4D36-9942-34BE19D2837D}"/>
              </a:ext>
            </a:extLst>
          </p:cNvPr>
          <p:cNvSpPr/>
          <p:nvPr/>
        </p:nvSpPr>
        <p:spPr>
          <a:xfrm>
            <a:off x="7931933" y="4107982"/>
            <a:ext cx="4050696" cy="1749281"/>
          </a:xfrm>
          <a:prstGeom prst="roundRect">
            <a:avLst>
              <a:gd name="adj" fmla="val 5006"/>
            </a:avLst>
          </a:prstGeom>
          <a:solidFill>
            <a:schemeClr val="bg1">
              <a:alpha val="30000"/>
            </a:schemeClr>
          </a:solid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477171"/>
            <a:endParaRPr lang="nl-NL" sz="2933">
              <a:solidFill>
                <a:srgbClr val="FFFFFF"/>
              </a:solidFill>
              <a:latin typeface="Arial"/>
            </a:endParaRPr>
          </a:p>
        </p:txBody>
      </p:sp>
      <p:sp>
        <p:nvSpPr>
          <p:cNvPr id="20" name="TextBox 19">
            <a:extLst>
              <a:ext uri="{FF2B5EF4-FFF2-40B4-BE49-F238E27FC236}">
                <a16:creationId xmlns:a16="http://schemas.microsoft.com/office/drawing/2014/main" id="{A8A6A7BA-109D-4900-9FC5-C623AA7B2E5C}"/>
              </a:ext>
            </a:extLst>
          </p:cNvPr>
          <p:cNvSpPr txBox="1"/>
          <p:nvPr/>
        </p:nvSpPr>
        <p:spPr>
          <a:xfrm>
            <a:off x="8245156" y="3997949"/>
            <a:ext cx="3179311" cy="234372"/>
          </a:xfrm>
          <a:prstGeom prst="roundRect">
            <a:avLst>
              <a:gd name="adj" fmla="val 27856"/>
            </a:avLst>
          </a:prstGeom>
          <a:solidFill>
            <a:srgbClr val="4C8C2B"/>
          </a:solidFill>
          <a:ln>
            <a:solidFill>
              <a:schemeClr val="accent3"/>
            </a:solidFill>
          </a:ln>
        </p:spPr>
        <p:txBody>
          <a:bodyPr wrap="square" lIns="0" tIns="0" rIns="0" bIns="0" rtlCol="0" anchor="ctr">
            <a:noAutofit/>
          </a:bodyPr>
          <a:lstStyle/>
          <a:p>
            <a:pPr defTabSz="477171"/>
            <a:r>
              <a:rPr lang="nl-NL" sz="1100" dirty="0">
                <a:solidFill>
                  <a:srgbClr val="FFFFFF"/>
                </a:solidFill>
                <a:latin typeface="Lato" panose="020F0502020204030203" pitchFamily="34" charset="0"/>
                <a:ea typeface="Open Sans" panose="020B0606030504020204" pitchFamily="34" charset="0"/>
                <a:cs typeface="Open Sans" panose="020B0606030504020204" pitchFamily="34" charset="0"/>
              </a:rPr>
              <a:t>Op wetenschap gebaseerde reductiedoelstellingen</a:t>
            </a:r>
            <a:r>
              <a:rPr lang="nl-NL" sz="1100" baseline="30000" dirty="0">
                <a:solidFill>
                  <a:srgbClr val="FFFFFF"/>
                </a:solidFill>
                <a:latin typeface="Lato" panose="020F0502020204030203" pitchFamily="34" charset="0"/>
                <a:ea typeface="Open Sans" panose="020B0606030504020204" pitchFamily="34" charset="0"/>
                <a:cs typeface="Open Sans" panose="020B0606030504020204" pitchFamily="34" charset="0"/>
              </a:rPr>
              <a:t>3</a:t>
            </a:r>
          </a:p>
        </p:txBody>
      </p:sp>
      <p:sp>
        <p:nvSpPr>
          <p:cNvPr id="45" name="TextBox 44">
            <a:extLst>
              <a:ext uri="{FF2B5EF4-FFF2-40B4-BE49-F238E27FC236}">
                <a16:creationId xmlns:a16="http://schemas.microsoft.com/office/drawing/2014/main" id="{A3E7060E-057D-4475-A005-47063E647065}"/>
              </a:ext>
            </a:extLst>
          </p:cNvPr>
          <p:cNvSpPr txBox="1"/>
          <p:nvPr/>
        </p:nvSpPr>
        <p:spPr>
          <a:xfrm>
            <a:off x="10989373" y="5581712"/>
            <a:ext cx="792088" cy="221856"/>
          </a:xfrm>
          <a:prstGeom prst="rect">
            <a:avLst/>
          </a:prstGeom>
          <a:noFill/>
        </p:spPr>
        <p:txBody>
          <a:bodyPr wrap="square">
            <a:spAutoFit/>
          </a:bodyPr>
          <a:lstStyle/>
          <a:p>
            <a:pPr algn="r" defTabSz="477171">
              <a:lnSpc>
                <a:spcPct val="115000"/>
              </a:lnSpc>
              <a:spcAft>
                <a:spcPts val="1000"/>
              </a:spcAft>
            </a:pPr>
            <a:r>
              <a:rPr lang="nl-NL" sz="800" i="1">
                <a:solidFill>
                  <a:srgbClr val="000000"/>
                </a:solidFill>
                <a:latin typeface="Arial"/>
                <a:ea typeface="Calibri" panose="020F0502020204030204" pitchFamily="34" charset="0"/>
                <a:cs typeface="Times New Roman" panose="02020603050405020304" pitchFamily="18" charset="0"/>
              </a:rPr>
              <a:t>Bron: MSCI</a:t>
            </a:r>
          </a:p>
        </p:txBody>
      </p:sp>
      <p:sp>
        <p:nvSpPr>
          <p:cNvPr id="32" name="Rectangle 2">
            <a:extLst>
              <a:ext uri="{FF2B5EF4-FFF2-40B4-BE49-F238E27FC236}">
                <a16:creationId xmlns:a16="http://schemas.microsoft.com/office/drawing/2014/main" id="{68777316-AF9F-4EB2-9436-EC619FA03FF6}"/>
              </a:ext>
            </a:extLst>
          </p:cNvPr>
          <p:cNvSpPr>
            <a:spLocks noChangeArrowheads="1"/>
          </p:cNvSpPr>
          <p:nvPr/>
        </p:nvSpPr>
        <p:spPr bwMode="auto">
          <a:xfrm>
            <a:off x="8258146" y="4280996"/>
            <a:ext cx="3339141" cy="282137"/>
          </a:xfrm>
          <a:prstGeom prst="rect">
            <a:avLst/>
          </a:prstGeom>
          <a:noFill/>
          <a:ln>
            <a:noFill/>
          </a:ln>
          <a:effectLst/>
        </p:spPr>
        <p:txBody>
          <a:bodyPr vert="horz" wrap="square" lIns="0" tIns="-12696" rIns="0" bIns="-12696" numCol="1" anchor="ctr" anchorCtr="0" compatLnSpc="1">
            <a:prstTxWarp prst="textNoShape">
              <a:avLst/>
            </a:prstTxWarp>
            <a:spAutoFit/>
          </a:bodyPr>
          <a:lstStyle/>
          <a:p>
            <a:pPr defTabSz="914377" eaLnBrk="0" hangingPunct="0">
              <a:spcBef>
                <a:spcPct val="0"/>
              </a:spcBef>
            </a:pPr>
            <a:r>
              <a:rPr lang="nl-NL" altLang="en-US" sz="1000" i="1" dirty="0">
                <a:solidFill>
                  <a:srgbClr val="202124"/>
                </a:solidFill>
                <a:latin typeface="Lato" panose="020F0502020204030203" pitchFamily="34" charset="0"/>
              </a:rPr>
              <a:t>Percentage van beleggingen in bedrijven in CO</a:t>
            </a:r>
            <a:r>
              <a:rPr lang="nl-NL" altLang="en-US" sz="1000" i="1" baseline="-25000" dirty="0">
                <a:solidFill>
                  <a:srgbClr val="202124"/>
                </a:solidFill>
                <a:latin typeface="Lato" panose="020F0502020204030203" pitchFamily="34" charset="0"/>
              </a:rPr>
              <a:t>2</a:t>
            </a:r>
            <a:r>
              <a:rPr lang="nl-NL" altLang="en-US" sz="1000" i="1" dirty="0">
                <a:solidFill>
                  <a:srgbClr val="202124"/>
                </a:solidFill>
                <a:latin typeface="Lato" panose="020F0502020204030203" pitchFamily="34" charset="0"/>
              </a:rPr>
              <a:t>-intensieve sectoren met wetenschappelijke reductiedoelstellingen)</a:t>
            </a:r>
            <a:endParaRPr lang="nl-NL" altLang="en-US" sz="1000" i="1" dirty="0">
              <a:solidFill>
                <a:srgbClr val="000000"/>
              </a:solidFill>
              <a:latin typeface="Lato" panose="020F0502020204030203" pitchFamily="34" charset="0"/>
            </a:endParaRPr>
          </a:p>
        </p:txBody>
      </p:sp>
      <p:sp>
        <p:nvSpPr>
          <p:cNvPr id="23" name="TextBox 22">
            <a:extLst>
              <a:ext uri="{FF2B5EF4-FFF2-40B4-BE49-F238E27FC236}">
                <a16:creationId xmlns:a16="http://schemas.microsoft.com/office/drawing/2014/main" id="{7868E778-10B6-4160-9FF2-9288791BF839}"/>
              </a:ext>
            </a:extLst>
          </p:cNvPr>
          <p:cNvSpPr txBox="1"/>
          <p:nvPr/>
        </p:nvSpPr>
        <p:spPr>
          <a:xfrm rot="16200000">
            <a:off x="35886" y="2128555"/>
            <a:ext cx="683748" cy="230832"/>
          </a:xfrm>
          <a:prstGeom prst="rect">
            <a:avLst/>
          </a:prstGeom>
          <a:noFill/>
        </p:spPr>
        <p:txBody>
          <a:bodyPr wrap="square" rtlCol="0">
            <a:spAutoFit/>
          </a:bodyPr>
          <a:lstStyle/>
          <a:p>
            <a:pPr algn="r" defTabSz="477171"/>
            <a:r>
              <a:rPr lang="nl-NL" sz="900" i="1" dirty="0">
                <a:solidFill>
                  <a:srgbClr val="000000"/>
                </a:solidFill>
                <a:latin typeface="Lato" panose="020F0502020204030203" pitchFamily="34" charset="0"/>
              </a:rPr>
              <a:t>Ton CO2e</a:t>
            </a:r>
          </a:p>
        </p:txBody>
      </p:sp>
      <p:sp>
        <p:nvSpPr>
          <p:cNvPr id="27" name="TextBox 26">
            <a:extLst>
              <a:ext uri="{FF2B5EF4-FFF2-40B4-BE49-F238E27FC236}">
                <a16:creationId xmlns:a16="http://schemas.microsoft.com/office/drawing/2014/main" id="{282AE17A-7E19-4CF4-9D45-39F8B4C762C4}"/>
              </a:ext>
            </a:extLst>
          </p:cNvPr>
          <p:cNvSpPr txBox="1"/>
          <p:nvPr/>
        </p:nvSpPr>
        <p:spPr>
          <a:xfrm>
            <a:off x="6788885" y="5577929"/>
            <a:ext cx="792088" cy="221856"/>
          </a:xfrm>
          <a:prstGeom prst="rect">
            <a:avLst/>
          </a:prstGeom>
          <a:noFill/>
        </p:spPr>
        <p:txBody>
          <a:bodyPr wrap="square">
            <a:spAutoFit/>
          </a:bodyPr>
          <a:lstStyle/>
          <a:p>
            <a:pPr algn="r" defTabSz="477171">
              <a:lnSpc>
                <a:spcPct val="115000"/>
              </a:lnSpc>
              <a:spcAft>
                <a:spcPts val="1000"/>
              </a:spcAft>
            </a:pPr>
            <a:r>
              <a:rPr lang="nl-NL" sz="800" i="1" dirty="0">
                <a:solidFill>
                  <a:srgbClr val="000000"/>
                </a:solidFill>
                <a:latin typeface="Arial"/>
                <a:ea typeface="Calibri" panose="020F0502020204030204" pitchFamily="34" charset="0"/>
                <a:cs typeface="Times New Roman" panose="02020603050405020304" pitchFamily="18" charset="0"/>
              </a:rPr>
              <a:t>Bron: MSCI</a:t>
            </a:r>
          </a:p>
        </p:txBody>
      </p:sp>
      <p:sp>
        <p:nvSpPr>
          <p:cNvPr id="28" name="Rectangle: Rounded Corners 27">
            <a:extLst>
              <a:ext uri="{FF2B5EF4-FFF2-40B4-BE49-F238E27FC236}">
                <a16:creationId xmlns:a16="http://schemas.microsoft.com/office/drawing/2014/main" id="{D82AE06A-E7BA-4238-9B4A-8788E99187C9}"/>
              </a:ext>
            </a:extLst>
          </p:cNvPr>
          <p:cNvSpPr/>
          <p:nvPr/>
        </p:nvSpPr>
        <p:spPr>
          <a:xfrm>
            <a:off x="7931933" y="1327087"/>
            <a:ext cx="4050696" cy="2492315"/>
          </a:xfrm>
          <a:prstGeom prst="roundRect">
            <a:avLst>
              <a:gd name="adj" fmla="val 5006"/>
            </a:avLst>
          </a:prstGeom>
          <a:solidFill>
            <a:schemeClr val="bg1">
              <a:alpha val="30000"/>
            </a:schemeClr>
          </a:solid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477171"/>
            <a:endParaRPr lang="nl-NL" sz="2933">
              <a:solidFill>
                <a:srgbClr val="FFFFFF"/>
              </a:solidFill>
              <a:latin typeface="Arial"/>
            </a:endParaRPr>
          </a:p>
        </p:txBody>
      </p:sp>
      <p:sp>
        <p:nvSpPr>
          <p:cNvPr id="29" name="TextBox 28">
            <a:extLst>
              <a:ext uri="{FF2B5EF4-FFF2-40B4-BE49-F238E27FC236}">
                <a16:creationId xmlns:a16="http://schemas.microsoft.com/office/drawing/2014/main" id="{CCE7BC28-F857-4E9E-B478-25EC8C790100}"/>
              </a:ext>
            </a:extLst>
          </p:cNvPr>
          <p:cNvSpPr txBox="1"/>
          <p:nvPr/>
        </p:nvSpPr>
        <p:spPr>
          <a:xfrm>
            <a:off x="8143889" y="1201563"/>
            <a:ext cx="3592091" cy="252667"/>
          </a:xfrm>
          <a:prstGeom prst="roundRect">
            <a:avLst>
              <a:gd name="adj" fmla="val 21630"/>
            </a:avLst>
          </a:prstGeom>
          <a:solidFill>
            <a:srgbClr val="4C8C2B"/>
          </a:solidFill>
          <a:ln>
            <a:solidFill>
              <a:schemeClr val="accent3"/>
            </a:solidFill>
          </a:ln>
        </p:spPr>
        <p:txBody>
          <a:bodyPr wrap="square" lIns="0" tIns="0" rIns="0" bIns="0" rtlCol="0" anchor="ctr">
            <a:noAutofit/>
          </a:bodyPr>
          <a:lstStyle/>
          <a:p>
            <a:pPr defTabSz="477171"/>
            <a:r>
              <a:rPr lang="nl-NL" sz="1100" dirty="0">
                <a:solidFill>
                  <a:srgbClr val="FFFFFF"/>
                </a:solidFill>
                <a:latin typeface="Lato" panose="020F0502020204030203" pitchFamily="34" charset="0"/>
                <a:ea typeface="Open Sans" panose="020B0606030504020204" pitchFamily="34" charset="0"/>
                <a:cs typeface="Open Sans" panose="020B0606030504020204" pitchFamily="34" charset="0"/>
              </a:rPr>
              <a:t>Ontwikkeling van CO</a:t>
            </a:r>
            <a:r>
              <a:rPr lang="nl-NL" sz="1100" baseline="-25000" dirty="0">
                <a:solidFill>
                  <a:srgbClr val="FFFFFF"/>
                </a:solidFill>
                <a:latin typeface="Lato" panose="020F0502020204030203" pitchFamily="34" charset="0"/>
                <a:ea typeface="Open Sans" panose="020B0606030504020204" pitchFamily="34" charset="0"/>
                <a:cs typeface="Open Sans" panose="020B0606030504020204" pitchFamily="34" charset="0"/>
              </a:rPr>
              <a:t>2</a:t>
            </a:r>
            <a:r>
              <a:rPr lang="nl-NL" sz="1100" dirty="0">
                <a:solidFill>
                  <a:srgbClr val="FFFFFF"/>
                </a:solidFill>
                <a:latin typeface="Lato" panose="020F0502020204030203" pitchFamily="34" charset="0"/>
                <a:ea typeface="Open Sans" panose="020B0606030504020204" pitchFamily="34" charset="0"/>
                <a:cs typeface="Open Sans" panose="020B0606030504020204" pitchFamily="34" charset="0"/>
              </a:rPr>
              <a:t>e-voetafdruk voor staatsobligaties</a:t>
            </a:r>
            <a:r>
              <a:rPr lang="nl-NL" sz="1100" baseline="30000" dirty="0">
                <a:solidFill>
                  <a:srgbClr val="FFFFFF"/>
                </a:solidFill>
                <a:latin typeface="Lato" panose="020F0502020204030203" pitchFamily="34" charset="0"/>
                <a:ea typeface="Open Sans" panose="020B0606030504020204" pitchFamily="34" charset="0"/>
                <a:cs typeface="Open Sans" panose="020B0606030504020204" pitchFamily="34" charset="0"/>
              </a:rPr>
              <a:t>2</a:t>
            </a:r>
          </a:p>
        </p:txBody>
      </p:sp>
      <p:sp>
        <p:nvSpPr>
          <p:cNvPr id="31" name="Rectangle 2">
            <a:extLst>
              <a:ext uri="{FF2B5EF4-FFF2-40B4-BE49-F238E27FC236}">
                <a16:creationId xmlns:a16="http://schemas.microsoft.com/office/drawing/2014/main" id="{346D879B-9393-4218-A828-81BA0D1E3F6A}"/>
              </a:ext>
            </a:extLst>
          </p:cNvPr>
          <p:cNvSpPr>
            <a:spLocks noChangeArrowheads="1"/>
          </p:cNvSpPr>
          <p:nvPr/>
        </p:nvSpPr>
        <p:spPr bwMode="auto">
          <a:xfrm>
            <a:off x="8111829" y="1575087"/>
            <a:ext cx="3339141" cy="282137"/>
          </a:xfrm>
          <a:prstGeom prst="rect">
            <a:avLst/>
          </a:prstGeom>
          <a:noFill/>
          <a:ln>
            <a:noFill/>
          </a:ln>
          <a:effectLst/>
        </p:spPr>
        <p:txBody>
          <a:bodyPr vert="horz" wrap="square" lIns="0" tIns="-12696" rIns="0" bIns="-12696" numCol="1" anchor="ctr" anchorCtr="0" compatLnSpc="1">
            <a:prstTxWarp prst="textNoShape">
              <a:avLst/>
            </a:prstTxWarp>
            <a:spAutoFit/>
          </a:bodyPr>
          <a:lstStyle/>
          <a:p>
            <a:pPr defTabSz="914377" eaLnBrk="0" hangingPunct="0">
              <a:spcBef>
                <a:spcPct val="0"/>
              </a:spcBef>
            </a:pPr>
            <a:r>
              <a:rPr lang="nl-NL" altLang="en-US" sz="1000" i="1" dirty="0">
                <a:solidFill>
                  <a:srgbClr val="202124"/>
                </a:solidFill>
                <a:latin typeface="Lato" panose="020F0502020204030203" pitchFamily="34" charset="0"/>
              </a:rPr>
              <a:t>CO</a:t>
            </a:r>
            <a:r>
              <a:rPr lang="nl-NL" altLang="en-US" sz="1000" i="1" baseline="-25000" dirty="0">
                <a:solidFill>
                  <a:srgbClr val="202124"/>
                </a:solidFill>
                <a:latin typeface="Lato" panose="020F0502020204030203" pitchFamily="34" charset="0"/>
              </a:rPr>
              <a:t>2</a:t>
            </a:r>
            <a:r>
              <a:rPr lang="nl-NL" altLang="en-US" sz="1000" i="1" dirty="0">
                <a:solidFill>
                  <a:srgbClr val="202124"/>
                </a:solidFill>
                <a:latin typeface="Lato" panose="020F0502020204030203" pitchFamily="34" charset="0"/>
              </a:rPr>
              <a:t>e-voetafdruk (ton CO</a:t>
            </a:r>
            <a:r>
              <a:rPr lang="nl-NL" altLang="en-US" sz="1000" i="1" baseline="-25000" dirty="0">
                <a:solidFill>
                  <a:srgbClr val="202124"/>
                </a:solidFill>
                <a:latin typeface="Lato" panose="020F0502020204030203" pitchFamily="34" charset="0"/>
              </a:rPr>
              <a:t>2</a:t>
            </a:r>
            <a:r>
              <a:rPr lang="nl-NL" altLang="en-US" sz="1000" i="1" dirty="0">
                <a:solidFill>
                  <a:srgbClr val="202124"/>
                </a:solidFill>
                <a:latin typeface="Lato" panose="020F0502020204030203" pitchFamily="34" charset="0"/>
              </a:rPr>
              <a:t>e) per miljoen belegde euro </a:t>
            </a:r>
          </a:p>
          <a:p>
            <a:pPr defTabSz="914377" eaLnBrk="0" hangingPunct="0">
              <a:spcBef>
                <a:spcPct val="0"/>
              </a:spcBef>
            </a:pPr>
            <a:r>
              <a:rPr lang="nl-NL" altLang="en-US" sz="1000" i="1" dirty="0">
                <a:solidFill>
                  <a:srgbClr val="202124"/>
                </a:solidFill>
                <a:latin typeface="Lato" panose="020F0502020204030203" pitchFamily="34" charset="0"/>
              </a:rPr>
              <a:t>voor staatsobligaties</a:t>
            </a:r>
            <a:endParaRPr lang="nl-NL" altLang="en-US" sz="1000" i="1" baseline="30000" dirty="0">
              <a:solidFill>
                <a:srgbClr val="000000"/>
              </a:solidFill>
              <a:latin typeface="Lato" panose="020F0502020204030203" pitchFamily="34" charset="0"/>
            </a:endParaRPr>
          </a:p>
        </p:txBody>
      </p:sp>
      <p:sp>
        <p:nvSpPr>
          <p:cNvPr id="33" name="TextBox 32">
            <a:extLst>
              <a:ext uri="{FF2B5EF4-FFF2-40B4-BE49-F238E27FC236}">
                <a16:creationId xmlns:a16="http://schemas.microsoft.com/office/drawing/2014/main" id="{C8DB3213-4AE1-4245-84BE-D80149D58382}"/>
              </a:ext>
            </a:extLst>
          </p:cNvPr>
          <p:cNvSpPr txBox="1"/>
          <p:nvPr/>
        </p:nvSpPr>
        <p:spPr>
          <a:xfrm>
            <a:off x="10447863" y="3604528"/>
            <a:ext cx="1288117" cy="221856"/>
          </a:xfrm>
          <a:prstGeom prst="rect">
            <a:avLst/>
          </a:prstGeom>
          <a:noFill/>
        </p:spPr>
        <p:txBody>
          <a:bodyPr wrap="square">
            <a:spAutoFit/>
          </a:bodyPr>
          <a:lstStyle/>
          <a:p>
            <a:pPr algn="r" defTabSz="477171">
              <a:lnSpc>
                <a:spcPct val="115000"/>
              </a:lnSpc>
              <a:spcAft>
                <a:spcPts val="1000"/>
              </a:spcAft>
            </a:pPr>
            <a:r>
              <a:rPr lang="nl-NL" sz="800" i="1">
                <a:solidFill>
                  <a:srgbClr val="000000"/>
                </a:solidFill>
                <a:latin typeface="Arial"/>
                <a:ea typeface="Calibri" panose="020F0502020204030204" pitchFamily="34" charset="0"/>
                <a:cs typeface="Times New Roman" panose="02020603050405020304" pitchFamily="18" charset="0"/>
              </a:rPr>
              <a:t>Bron: MSCI</a:t>
            </a:r>
          </a:p>
        </p:txBody>
      </p:sp>
      <p:sp>
        <p:nvSpPr>
          <p:cNvPr id="35" name="TextBox 34">
            <a:extLst>
              <a:ext uri="{FF2B5EF4-FFF2-40B4-BE49-F238E27FC236}">
                <a16:creationId xmlns:a16="http://schemas.microsoft.com/office/drawing/2014/main" id="{D774B54F-6C8A-4A93-A038-22669C2328CA}"/>
              </a:ext>
            </a:extLst>
          </p:cNvPr>
          <p:cNvSpPr txBox="1"/>
          <p:nvPr/>
        </p:nvSpPr>
        <p:spPr>
          <a:xfrm rot="16200000">
            <a:off x="7616661" y="2094891"/>
            <a:ext cx="759505" cy="230832"/>
          </a:xfrm>
          <a:prstGeom prst="rect">
            <a:avLst/>
          </a:prstGeom>
          <a:noFill/>
        </p:spPr>
        <p:txBody>
          <a:bodyPr wrap="square" rtlCol="0">
            <a:spAutoFit/>
          </a:bodyPr>
          <a:lstStyle/>
          <a:p>
            <a:pPr algn="r" defTabSz="477171"/>
            <a:r>
              <a:rPr lang="nl-NL" sz="900" i="1" dirty="0">
                <a:solidFill>
                  <a:srgbClr val="000000"/>
                </a:solidFill>
                <a:latin typeface="Lato" panose="020F0502020204030203" pitchFamily="34" charset="0"/>
              </a:rPr>
              <a:t>Ton CO2e</a:t>
            </a:r>
          </a:p>
        </p:txBody>
      </p:sp>
      <p:sp>
        <p:nvSpPr>
          <p:cNvPr id="4" name="TextBox 3">
            <a:extLst>
              <a:ext uri="{FF2B5EF4-FFF2-40B4-BE49-F238E27FC236}">
                <a16:creationId xmlns:a16="http://schemas.microsoft.com/office/drawing/2014/main" id="{2283BAE0-15DC-3B4D-6D07-B3C896FD852E}"/>
              </a:ext>
            </a:extLst>
          </p:cNvPr>
          <p:cNvSpPr txBox="1"/>
          <p:nvPr/>
        </p:nvSpPr>
        <p:spPr>
          <a:xfrm>
            <a:off x="233087" y="6188075"/>
            <a:ext cx="11009703" cy="400110"/>
          </a:xfrm>
          <a:prstGeom prst="rect">
            <a:avLst/>
          </a:prstGeom>
          <a:noFill/>
        </p:spPr>
        <p:txBody>
          <a:bodyPr wrap="square" lIns="91440" tIns="45720" rIns="91440" bIns="45720" anchor="t">
            <a:spAutoFit/>
          </a:bodyPr>
          <a:lstStyle/>
          <a:p>
            <a:pPr algn="l" defTabSz="477171"/>
            <a:r>
              <a:rPr lang="nl-NL" sz="800" i="1" baseline="30000" dirty="0">
                <a:solidFill>
                  <a:srgbClr val="000230"/>
                </a:solidFill>
                <a:latin typeface="Lato" panose="020F0502020204030203" pitchFamily="34" charset="0"/>
              </a:rPr>
              <a:t>1</a:t>
            </a:r>
            <a:r>
              <a:rPr lang="nl-NL" sz="800" i="1" dirty="0">
                <a:solidFill>
                  <a:srgbClr val="000230"/>
                </a:solidFill>
                <a:latin typeface="Lato" panose="020F0502020204030203" pitchFamily="34" charset="0"/>
              </a:rPr>
              <a:t> Voor 96% van de portefeuille is er gerapporteerde of geschatte data beschikbaar met een datakwaliteitsscore van 2,5 (1 = hoogste kwaliteit; 5 = laagste kwaliteit).</a:t>
            </a:r>
          </a:p>
          <a:p>
            <a:pPr algn="l" defTabSz="477171"/>
            <a:r>
              <a:rPr lang="nl-NL" sz="800" i="1" baseline="30000" dirty="0">
                <a:solidFill>
                  <a:srgbClr val="000230"/>
                </a:solidFill>
                <a:latin typeface="Lato" panose="020F0502020204030203" pitchFamily="34" charset="0"/>
              </a:rPr>
              <a:t>2</a:t>
            </a:r>
            <a:r>
              <a:rPr lang="nl-NL" sz="800" i="1" dirty="0">
                <a:solidFill>
                  <a:srgbClr val="000230"/>
                </a:solidFill>
                <a:latin typeface="Lato" panose="020F0502020204030203" pitchFamily="34" charset="0"/>
              </a:rPr>
              <a:t> CO</a:t>
            </a:r>
            <a:r>
              <a:rPr lang="nl-NL" sz="800" i="1" baseline="-25000" dirty="0">
                <a:solidFill>
                  <a:srgbClr val="000230"/>
                </a:solidFill>
                <a:latin typeface="Lato" panose="020F0502020204030203" pitchFamily="34" charset="0"/>
              </a:rPr>
              <a:t>2</a:t>
            </a:r>
            <a:r>
              <a:rPr lang="nl-NL" sz="800" i="1" dirty="0">
                <a:solidFill>
                  <a:srgbClr val="000230"/>
                </a:solidFill>
                <a:latin typeface="Lato" panose="020F0502020204030203" pitchFamily="34" charset="0"/>
              </a:rPr>
              <a:t>e-voetafdruk wordt separaat gerapporteerd voor bedrijven en staatsobligaties in lijn met de PCAF methodologie, waarbij de economische activiteiten binnen een land wordt meegenomen in de berekening van de CO2e-voetafdruk van staatsobligaties.</a:t>
            </a:r>
          </a:p>
        </p:txBody>
      </p:sp>
      <p:sp>
        <p:nvSpPr>
          <p:cNvPr id="13" name="Tekstvak 12">
            <a:extLst>
              <a:ext uri="{FF2B5EF4-FFF2-40B4-BE49-F238E27FC236}">
                <a16:creationId xmlns:a16="http://schemas.microsoft.com/office/drawing/2014/main" id="{CC0C6BC7-6DDF-3386-3C13-67AD1DC015B5}"/>
              </a:ext>
            </a:extLst>
          </p:cNvPr>
          <p:cNvSpPr txBox="1"/>
          <p:nvPr/>
        </p:nvSpPr>
        <p:spPr>
          <a:xfrm>
            <a:off x="254419" y="1131261"/>
            <a:ext cx="7778780" cy="461665"/>
          </a:xfrm>
          <a:prstGeom prst="rect">
            <a:avLst/>
          </a:prstGeom>
          <a:noFill/>
        </p:spPr>
        <p:txBody>
          <a:bodyPr wrap="square">
            <a:spAutoFit/>
          </a:bodyPr>
          <a:lstStyle/>
          <a:p>
            <a:pPr marL="0" indent="0" algn="l">
              <a:buNone/>
            </a:pPr>
            <a:r>
              <a:rPr lang="nl-NL" sz="1200" b="1" dirty="0">
                <a:solidFill>
                  <a:schemeClr val="tx1">
                    <a:lumMod val="65000"/>
                    <a:lumOff val="35000"/>
                  </a:schemeClr>
                </a:solidFill>
                <a:latin typeface="+mj-lt"/>
              </a:rPr>
              <a:t>Klaverblad wil klimaatneutraal beleggen</a:t>
            </a:r>
            <a:r>
              <a:rPr lang="nl-NL" sz="1200" dirty="0">
                <a:solidFill>
                  <a:schemeClr val="tx1">
                    <a:lumMod val="65000"/>
                    <a:lumOff val="35000"/>
                  </a:schemeClr>
                </a:solidFill>
                <a:latin typeface="+mj-lt"/>
              </a:rPr>
              <a:t>. Naast klimaatneutraliteit in 2050, heeft Klaverblad tussentijdse doelstellingen gedefinieerd, bijvoorbeeld een 50% reductie in 2030 ten opzichte van het basisjaar 2020. </a:t>
            </a:r>
          </a:p>
        </p:txBody>
      </p:sp>
      <p:graphicFrame>
        <p:nvGraphicFramePr>
          <p:cNvPr id="12" name="Chart 21">
            <a:extLst>
              <a:ext uri="{FF2B5EF4-FFF2-40B4-BE49-F238E27FC236}">
                <a16:creationId xmlns:a16="http://schemas.microsoft.com/office/drawing/2014/main" id="{F0722F82-905A-4F35-AFC5-4FBEB7B024B3}"/>
              </a:ext>
            </a:extLst>
          </p:cNvPr>
          <p:cNvGraphicFramePr/>
          <p:nvPr>
            <p:extLst>
              <p:ext uri="{D42A27DB-BD31-4B8C-83A1-F6EECF244321}">
                <p14:modId xmlns:p14="http://schemas.microsoft.com/office/powerpoint/2010/main" val="4216471694"/>
              </p:ext>
            </p:extLst>
          </p:nvPr>
        </p:nvGraphicFramePr>
        <p:xfrm>
          <a:off x="8103695" y="4637810"/>
          <a:ext cx="2844905" cy="101862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0" name="Chart 9">
            <a:extLst>
              <a:ext uri="{FF2B5EF4-FFF2-40B4-BE49-F238E27FC236}">
                <a16:creationId xmlns:a16="http://schemas.microsoft.com/office/drawing/2014/main" id="{1972B0E1-CDE8-0951-8A19-78E6F0AA5476}"/>
              </a:ext>
            </a:extLst>
          </p:cNvPr>
          <p:cNvGraphicFramePr/>
          <p:nvPr>
            <p:extLst>
              <p:ext uri="{D42A27DB-BD31-4B8C-83A1-F6EECF244321}">
                <p14:modId xmlns:p14="http://schemas.microsoft.com/office/powerpoint/2010/main" val="4275980060"/>
              </p:ext>
            </p:extLst>
          </p:nvPr>
        </p:nvGraphicFramePr>
        <p:xfrm>
          <a:off x="651117" y="1992584"/>
          <a:ext cx="6837817" cy="2582491"/>
        </p:xfrm>
        <a:graphic>
          <a:graphicData uri="http://schemas.openxmlformats.org/drawingml/2006/chart">
            <c:chart xmlns:c="http://schemas.openxmlformats.org/drawingml/2006/chart" xmlns:r="http://schemas.openxmlformats.org/officeDocument/2006/relationships" r:id="rId4"/>
          </a:graphicData>
        </a:graphic>
      </p:graphicFrame>
      <p:sp>
        <p:nvSpPr>
          <p:cNvPr id="16" name="TextBox 2">
            <a:extLst>
              <a:ext uri="{FF2B5EF4-FFF2-40B4-BE49-F238E27FC236}">
                <a16:creationId xmlns:a16="http://schemas.microsoft.com/office/drawing/2014/main" id="{BB5DF59E-4D9A-BF71-3325-D262C9F984C9}"/>
              </a:ext>
            </a:extLst>
          </p:cNvPr>
          <p:cNvSpPr txBox="1"/>
          <p:nvPr/>
        </p:nvSpPr>
        <p:spPr>
          <a:xfrm>
            <a:off x="516407" y="4457888"/>
            <a:ext cx="7107232" cy="1192634"/>
          </a:xfrm>
          <a:prstGeom prst="rect">
            <a:avLst/>
          </a:prstGeom>
          <a:noFill/>
        </p:spPr>
        <p:txBody>
          <a:bodyPr wrap="square" lIns="91440" tIns="45720" rIns="91440" bIns="45720" rtlCol="0" anchor="t">
            <a:spAutoFit/>
          </a:bodyPr>
          <a:lstStyle/>
          <a:p>
            <a:pPr algn="just" defTabSz="477171"/>
            <a:r>
              <a:rPr lang="nl-NL" sz="1100" dirty="0">
                <a:solidFill>
                  <a:srgbClr val="000000"/>
                </a:solidFill>
                <a:latin typeface="+mj-lt"/>
                <a:ea typeface="Open Sans"/>
                <a:cs typeface="Open Sans"/>
              </a:rPr>
              <a:t>Het akkoord van de klimaatconferentie van Parijs heeft bepaald dat de temperatuurstijging ten opzichte van de pre-industriële periode wereldwijd ver onder de twee graden moet blijven, bij voorkeur onder de anderhalve graad. Dit betekent dat ten opzichte van 2019, toen het klimaatcommitment van de financiële sector in Nederland werd getekend, een jaarlijkse reductie van ten minste 7% moet worden gerealiseerd. </a:t>
            </a:r>
          </a:p>
          <a:p>
            <a:pPr algn="just" defTabSz="477171"/>
            <a:r>
              <a:rPr lang="nl-NL" sz="1100" dirty="0">
                <a:solidFill>
                  <a:srgbClr val="000000"/>
                </a:solidFill>
                <a:latin typeface="+mj-lt"/>
                <a:ea typeface="Open Sans"/>
                <a:cs typeface="Open Sans"/>
              </a:rPr>
              <a:t>De koolstofvoetafdruk is gedaald ten opzichte van vorig kwartaal. De voetafdruk voor staatsobligaties is daarnaast ook niet veranderd ten opzichte van vorig kwartaal. </a:t>
            </a:r>
          </a:p>
        </p:txBody>
      </p:sp>
      <p:graphicFrame>
        <p:nvGraphicFramePr>
          <p:cNvPr id="18" name="Chart 33">
            <a:extLst>
              <a:ext uri="{FF2B5EF4-FFF2-40B4-BE49-F238E27FC236}">
                <a16:creationId xmlns:a16="http://schemas.microsoft.com/office/drawing/2014/main" id="{51016E06-C3BD-DC08-9CC5-857732EB1B09}"/>
              </a:ext>
            </a:extLst>
          </p:cNvPr>
          <p:cNvGraphicFramePr/>
          <p:nvPr>
            <p:extLst>
              <p:ext uri="{D42A27DB-BD31-4B8C-83A1-F6EECF244321}">
                <p14:modId xmlns:p14="http://schemas.microsoft.com/office/powerpoint/2010/main" val="3465659564"/>
              </p:ext>
            </p:extLst>
          </p:nvPr>
        </p:nvGraphicFramePr>
        <p:xfrm>
          <a:off x="8039100" y="1726717"/>
          <a:ext cx="3783134" cy="1827180"/>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1644928003"/>
      </p:ext>
    </p:extLst>
  </p:cSld>
  <p:clrMapOvr>
    <a:masterClrMapping/>
  </p:clrMapOvr>
  <p:transition spd="med">
    <p:pull/>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Rounded Corners 10">
            <a:extLst>
              <a:ext uri="{FF2B5EF4-FFF2-40B4-BE49-F238E27FC236}">
                <a16:creationId xmlns:a16="http://schemas.microsoft.com/office/drawing/2014/main" id="{81A44B42-BD0C-4759-937F-70CED4F90B03}"/>
              </a:ext>
            </a:extLst>
          </p:cNvPr>
          <p:cNvSpPr/>
          <p:nvPr/>
        </p:nvSpPr>
        <p:spPr>
          <a:xfrm>
            <a:off x="335361" y="2058010"/>
            <a:ext cx="7234856" cy="4165666"/>
          </a:xfrm>
          <a:prstGeom prst="roundRect">
            <a:avLst>
              <a:gd name="adj" fmla="val 3162"/>
            </a:avLst>
          </a:prstGeom>
          <a:solidFill>
            <a:schemeClr val="bg1">
              <a:alpha val="30000"/>
            </a:schemeClr>
          </a:solidFill>
          <a:ln w="9525">
            <a:solidFill>
              <a:srgbClr val="4C8C2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357896" rtl="0" eaLnBrk="1" latinLnBrk="0" hangingPunct="1">
              <a:defRPr sz="1409" kern="1200">
                <a:solidFill>
                  <a:schemeClr val="lt1"/>
                </a:solidFill>
                <a:latin typeface="+mn-lt"/>
                <a:ea typeface="+mn-ea"/>
                <a:cs typeface="+mn-cs"/>
              </a:defRPr>
            </a:lvl1pPr>
            <a:lvl2pPr marL="357896" algn="l" defTabSz="357896" rtl="0" eaLnBrk="1" latinLnBrk="0" hangingPunct="1">
              <a:defRPr sz="1409" kern="1200">
                <a:solidFill>
                  <a:schemeClr val="lt1"/>
                </a:solidFill>
                <a:latin typeface="+mn-lt"/>
                <a:ea typeface="+mn-ea"/>
                <a:cs typeface="+mn-cs"/>
              </a:defRPr>
            </a:lvl2pPr>
            <a:lvl3pPr marL="715792" algn="l" defTabSz="357896" rtl="0" eaLnBrk="1" latinLnBrk="0" hangingPunct="1">
              <a:defRPr sz="1409" kern="1200">
                <a:solidFill>
                  <a:schemeClr val="lt1"/>
                </a:solidFill>
                <a:latin typeface="+mn-lt"/>
                <a:ea typeface="+mn-ea"/>
                <a:cs typeface="+mn-cs"/>
              </a:defRPr>
            </a:lvl3pPr>
            <a:lvl4pPr marL="1073688" algn="l" defTabSz="357896" rtl="0" eaLnBrk="1" latinLnBrk="0" hangingPunct="1">
              <a:defRPr sz="1409" kern="1200">
                <a:solidFill>
                  <a:schemeClr val="lt1"/>
                </a:solidFill>
                <a:latin typeface="+mn-lt"/>
                <a:ea typeface="+mn-ea"/>
                <a:cs typeface="+mn-cs"/>
              </a:defRPr>
            </a:lvl4pPr>
            <a:lvl5pPr marL="1431585" algn="l" defTabSz="357896" rtl="0" eaLnBrk="1" latinLnBrk="0" hangingPunct="1">
              <a:defRPr sz="1409" kern="1200">
                <a:solidFill>
                  <a:schemeClr val="lt1"/>
                </a:solidFill>
                <a:latin typeface="+mn-lt"/>
                <a:ea typeface="+mn-ea"/>
                <a:cs typeface="+mn-cs"/>
              </a:defRPr>
            </a:lvl5pPr>
            <a:lvl6pPr marL="1789481" algn="l" defTabSz="357896" rtl="0" eaLnBrk="1" latinLnBrk="0" hangingPunct="1">
              <a:defRPr sz="1409" kern="1200">
                <a:solidFill>
                  <a:schemeClr val="lt1"/>
                </a:solidFill>
                <a:latin typeface="+mn-lt"/>
                <a:ea typeface="+mn-ea"/>
                <a:cs typeface="+mn-cs"/>
              </a:defRPr>
            </a:lvl6pPr>
            <a:lvl7pPr marL="2147377" algn="l" defTabSz="357896" rtl="0" eaLnBrk="1" latinLnBrk="0" hangingPunct="1">
              <a:defRPr sz="1409" kern="1200">
                <a:solidFill>
                  <a:schemeClr val="lt1"/>
                </a:solidFill>
                <a:latin typeface="+mn-lt"/>
                <a:ea typeface="+mn-ea"/>
                <a:cs typeface="+mn-cs"/>
              </a:defRPr>
            </a:lvl7pPr>
            <a:lvl8pPr marL="2505273" algn="l" defTabSz="357896" rtl="0" eaLnBrk="1" latinLnBrk="0" hangingPunct="1">
              <a:defRPr sz="1409" kern="1200">
                <a:solidFill>
                  <a:schemeClr val="lt1"/>
                </a:solidFill>
                <a:latin typeface="+mn-lt"/>
                <a:ea typeface="+mn-ea"/>
                <a:cs typeface="+mn-cs"/>
              </a:defRPr>
            </a:lvl8pPr>
            <a:lvl9pPr marL="2863169" algn="l" defTabSz="357896" rtl="0" eaLnBrk="1" latinLnBrk="0" hangingPunct="1">
              <a:defRPr sz="1409" kern="1200">
                <a:solidFill>
                  <a:schemeClr val="lt1"/>
                </a:solidFill>
                <a:latin typeface="+mn-lt"/>
                <a:ea typeface="+mn-ea"/>
                <a:cs typeface="+mn-cs"/>
              </a:defRPr>
            </a:lvl9pPr>
          </a:lstStyle>
          <a:p>
            <a:pPr algn="ctr" defTabSz="357887"/>
            <a:endParaRPr lang="nl-NL">
              <a:solidFill>
                <a:srgbClr val="FFFFFF"/>
              </a:solidFill>
              <a:latin typeface="Arial"/>
            </a:endParaRPr>
          </a:p>
        </p:txBody>
      </p:sp>
      <p:sp>
        <p:nvSpPr>
          <p:cNvPr id="2" name="Title 1">
            <a:extLst>
              <a:ext uri="{FF2B5EF4-FFF2-40B4-BE49-F238E27FC236}">
                <a16:creationId xmlns:a16="http://schemas.microsoft.com/office/drawing/2014/main" id="{D2ED8E73-07A2-4A19-8564-E9C5B37853CA}"/>
              </a:ext>
            </a:extLst>
          </p:cNvPr>
          <p:cNvSpPr>
            <a:spLocks noGrp="1"/>
          </p:cNvSpPr>
          <p:nvPr>
            <p:ph type="title"/>
          </p:nvPr>
        </p:nvSpPr>
        <p:spPr/>
        <p:txBody>
          <a:bodyPr>
            <a:normAutofit fontScale="90000"/>
          </a:bodyPr>
          <a:lstStyle/>
          <a:p>
            <a:r>
              <a:rPr lang="nl-NL" sz="2600" dirty="0"/>
              <a:t>Doelstellingen </a:t>
            </a:r>
            <a:br>
              <a:rPr lang="nl-NL" dirty="0"/>
            </a:br>
            <a:r>
              <a:rPr lang="nl-NL" sz="1800" dirty="0">
                <a:latin typeface="+mn-lt"/>
              </a:rPr>
              <a:t>Water: Voortgang op reductie waterverbruik</a:t>
            </a:r>
            <a:r>
              <a:rPr lang="nl-NL" sz="3200" baseline="30000" dirty="0">
                <a:ea typeface="Open Sans"/>
                <a:cs typeface="Open Sans"/>
              </a:rPr>
              <a:t> </a:t>
            </a:r>
            <a:endParaRPr lang="nl-NL" sz="1067" baseline="30000" dirty="0">
              <a:ea typeface="Open Sans"/>
              <a:cs typeface="Open Sans"/>
            </a:endParaRPr>
          </a:p>
        </p:txBody>
      </p:sp>
      <p:sp>
        <p:nvSpPr>
          <p:cNvPr id="14" name="TextBox 13">
            <a:extLst>
              <a:ext uri="{FF2B5EF4-FFF2-40B4-BE49-F238E27FC236}">
                <a16:creationId xmlns:a16="http://schemas.microsoft.com/office/drawing/2014/main" id="{351E158D-75CF-4B82-9297-4B70BF92C736}"/>
              </a:ext>
            </a:extLst>
          </p:cNvPr>
          <p:cNvSpPr txBox="1"/>
          <p:nvPr/>
        </p:nvSpPr>
        <p:spPr>
          <a:xfrm>
            <a:off x="1343472" y="1866719"/>
            <a:ext cx="4633155" cy="261013"/>
          </a:xfrm>
          <a:prstGeom prst="roundRect">
            <a:avLst>
              <a:gd name="adj" fmla="val 27856"/>
            </a:avLst>
          </a:prstGeom>
          <a:solidFill>
            <a:srgbClr val="4C8C2B"/>
          </a:solidFill>
          <a:ln>
            <a:solidFill>
              <a:srgbClr val="4C8C2B"/>
            </a:solidFill>
          </a:ln>
        </p:spPr>
        <p:txBody>
          <a:bodyPr wrap="square" lIns="0" tIns="0" rIns="0" bIns="0" rtlCol="0" anchor="ctr">
            <a:noAutofit/>
          </a:bodyPr>
          <a:lstStyle/>
          <a:p>
            <a:pPr defTabSz="477171"/>
            <a:r>
              <a:rPr lang="nl-NL" sz="1100" dirty="0">
                <a:solidFill>
                  <a:srgbClr val="FFFFFF"/>
                </a:solidFill>
                <a:latin typeface="Lato" panose="020F0502020204030203" pitchFamily="34" charset="0"/>
                <a:ea typeface="Open Sans" panose="020B0606030504020204" pitchFamily="34" charset="0"/>
                <a:cs typeface="Open Sans" panose="020B0606030504020204" pitchFamily="34" charset="0"/>
              </a:rPr>
              <a:t>Ontwikkeling waterverbruik (liter) per miljoen belegde euro​</a:t>
            </a:r>
          </a:p>
        </p:txBody>
      </p:sp>
      <p:sp>
        <p:nvSpPr>
          <p:cNvPr id="25" name="Rectangle: Rounded Corners 24">
            <a:extLst>
              <a:ext uri="{FF2B5EF4-FFF2-40B4-BE49-F238E27FC236}">
                <a16:creationId xmlns:a16="http://schemas.microsoft.com/office/drawing/2014/main" id="{0A344A60-6741-4EC1-9090-D9ED5802E926}"/>
              </a:ext>
            </a:extLst>
          </p:cNvPr>
          <p:cNvSpPr/>
          <p:nvPr/>
        </p:nvSpPr>
        <p:spPr>
          <a:xfrm>
            <a:off x="7938312" y="3818870"/>
            <a:ext cx="3939802" cy="2449044"/>
          </a:xfrm>
          <a:prstGeom prst="roundRect">
            <a:avLst>
              <a:gd name="adj" fmla="val 5006"/>
            </a:avLst>
          </a:prstGeom>
          <a:solidFill>
            <a:schemeClr val="bg1">
              <a:alpha val="30000"/>
            </a:schemeClr>
          </a:solidFill>
          <a:ln w="9525">
            <a:solidFill>
              <a:srgbClr val="4C8C2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477171"/>
            <a:endParaRPr lang="nl-NL" sz="2933">
              <a:solidFill>
                <a:srgbClr val="FFFFFF"/>
              </a:solidFill>
              <a:latin typeface="Arial"/>
            </a:endParaRPr>
          </a:p>
        </p:txBody>
      </p:sp>
      <p:sp>
        <p:nvSpPr>
          <p:cNvPr id="41" name="TextBox 40">
            <a:extLst>
              <a:ext uri="{FF2B5EF4-FFF2-40B4-BE49-F238E27FC236}">
                <a16:creationId xmlns:a16="http://schemas.microsoft.com/office/drawing/2014/main" id="{8764BD85-CF18-4872-B1E3-B65330F7E50B}"/>
              </a:ext>
            </a:extLst>
          </p:cNvPr>
          <p:cNvSpPr txBox="1"/>
          <p:nvPr/>
        </p:nvSpPr>
        <p:spPr>
          <a:xfrm>
            <a:off x="8225651" y="3710540"/>
            <a:ext cx="3307080" cy="261013"/>
          </a:xfrm>
          <a:prstGeom prst="roundRect">
            <a:avLst>
              <a:gd name="adj" fmla="val 21630"/>
            </a:avLst>
          </a:prstGeom>
          <a:solidFill>
            <a:srgbClr val="4C8C2B"/>
          </a:solidFill>
          <a:ln>
            <a:solidFill>
              <a:schemeClr val="accent3"/>
            </a:solidFill>
          </a:ln>
        </p:spPr>
        <p:txBody>
          <a:bodyPr wrap="square" lIns="0" tIns="0" rIns="0" bIns="0" rtlCol="0" anchor="ctr">
            <a:noAutofit/>
          </a:bodyPr>
          <a:lstStyle/>
          <a:p>
            <a:pPr defTabSz="477171"/>
            <a:r>
              <a:rPr lang="nl-NL" sz="1100" dirty="0">
                <a:solidFill>
                  <a:srgbClr val="FFFFFF"/>
                </a:solidFill>
                <a:latin typeface="Lato" panose="020F0502020204030203" pitchFamily="34" charset="0"/>
                <a:ea typeface="Open Sans" panose="020B0606030504020204" pitchFamily="34" charset="0"/>
                <a:cs typeface="Open Sans" panose="020B0606030504020204" pitchFamily="34" charset="0"/>
              </a:rPr>
              <a:t>Reductiedoelstellingen voor watervoetafdruk</a:t>
            </a:r>
          </a:p>
        </p:txBody>
      </p:sp>
      <p:sp>
        <p:nvSpPr>
          <p:cNvPr id="43" name="TextBox 42">
            <a:extLst>
              <a:ext uri="{FF2B5EF4-FFF2-40B4-BE49-F238E27FC236}">
                <a16:creationId xmlns:a16="http://schemas.microsoft.com/office/drawing/2014/main" id="{BC376A73-336C-47BF-811A-BD19132ED28B}"/>
              </a:ext>
            </a:extLst>
          </p:cNvPr>
          <p:cNvSpPr txBox="1"/>
          <p:nvPr/>
        </p:nvSpPr>
        <p:spPr>
          <a:xfrm>
            <a:off x="6270569" y="4699829"/>
            <a:ext cx="5037512" cy="230769"/>
          </a:xfrm>
          <a:prstGeom prst="rect">
            <a:avLst/>
          </a:prstGeom>
          <a:noFill/>
        </p:spPr>
        <p:txBody>
          <a:bodyPr wrap="square" rtlCol="0">
            <a:spAutoFit/>
          </a:bodyPr>
          <a:lstStyle/>
          <a:p>
            <a:pPr algn="just" defTabSz="477171">
              <a:lnSpc>
                <a:spcPct val="108000"/>
              </a:lnSpc>
            </a:pPr>
            <a:r>
              <a:rPr lang="nl-NL" sz="900">
                <a:solidFill>
                  <a:srgbClr val="000000"/>
                </a:solidFill>
                <a:latin typeface="Arial"/>
                <a:ea typeface="Open Sans" panose="020B0606030504020204" pitchFamily="34" charset="0"/>
                <a:cs typeface="Open Sans" panose="020B0606030504020204" pitchFamily="34" charset="0"/>
              </a:rPr>
              <a:t>…</a:t>
            </a:r>
            <a:endParaRPr lang="nl-NL" sz="900">
              <a:solidFill>
                <a:srgbClr val="000000"/>
              </a:solidFill>
              <a:highlight>
                <a:srgbClr val="FFFF00"/>
              </a:highlight>
              <a:latin typeface="Arial"/>
              <a:ea typeface="Open Sans" panose="020B0606030504020204" pitchFamily="34" charset="0"/>
              <a:cs typeface="Open Sans" panose="020B0606030504020204" pitchFamily="34" charset="0"/>
            </a:endParaRPr>
          </a:p>
        </p:txBody>
      </p:sp>
      <p:sp>
        <p:nvSpPr>
          <p:cNvPr id="12" name="Rectangle 2">
            <a:extLst>
              <a:ext uri="{FF2B5EF4-FFF2-40B4-BE49-F238E27FC236}">
                <a16:creationId xmlns:a16="http://schemas.microsoft.com/office/drawing/2014/main" id="{15E6FD28-9F3E-427D-AB78-4ED33F407146}"/>
              </a:ext>
            </a:extLst>
          </p:cNvPr>
          <p:cNvSpPr>
            <a:spLocks noChangeArrowheads="1"/>
          </p:cNvSpPr>
          <p:nvPr/>
        </p:nvSpPr>
        <p:spPr bwMode="auto">
          <a:xfrm>
            <a:off x="8193591" y="4083582"/>
            <a:ext cx="3339141" cy="282137"/>
          </a:xfrm>
          <a:prstGeom prst="rect">
            <a:avLst/>
          </a:prstGeom>
          <a:noFill/>
          <a:ln>
            <a:noFill/>
          </a:ln>
          <a:effectLst/>
        </p:spPr>
        <p:txBody>
          <a:bodyPr vert="horz" wrap="square" lIns="0" tIns="-12696" rIns="0" bIns="-12696" numCol="1" anchor="ctr" anchorCtr="0" compatLnSpc="1">
            <a:prstTxWarp prst="textNoShape">
              <a:avLst/>
            </a:prstTxWarp>
            <a:spAutoFit/>
          </a:bodyPr>
          <a:lstStyle/>
          <a:p>
            <a:pPr defTabSz="914377" eaLnBrk="0" hangingPunct="0">
              <a:spcBef>
                <a:spcPct val="0"/>
              </a:spcBef>
            </a:pPr>
            <a:r>
              <a:rPr lang="nl-NL" altLang="en-US" sz="1000" i="1" dirty="0">
                <a:solidFill>
                  <a:srgbClr val="202124"/>
                </a:solidFill>
                <a:latin typeface="Lato" panose="020F0502020204030203" pitchFamily="34" charset="0"/>
              </a:rPr>
              <a:t>Percentage van beleggingen in bedrijven met of zonder initiatieven om het waterverbruik te verminderen</a:t>
            </a:r>
            <a:r>
              <a:rPr lang="nl-NL" altLang="en-US" sz="1000" i="1" baseline="30000" dirty="0">
                <a:solidFill>
                  <a:srgbClr val="000000"/>
                </a:solidFill>
                <a:latin typeface="Lato" panose="020F0502020204030203" pitchFamily="34" charset="0"/>
              </a:rPr>
              <a:t>1</a:t>
            </a:r>
            <a:endParaRPr lang="nl-NL" altLang="en-US" sz="1000" i="1" dirty="0">
              <a:solidFill>
                <a:srgbClr val="000000"/>
              </a:solidFill>
              <a:latin typeface="Lato" panose="020F0502020204030203" pitchFamily="34" charset="0"/>
            </a:endParaRPr>
          </a:p>
        </p:txBody>
      </p:sp>
      <p:sp>
        <p:nvSpPr>
          <p:cNvPr id="30" name="TextBox 29">
            <a:extLst>
              <a:ext uri="{FF2B5EF4-FFF2-40B4-BE49-F238E27FC236}">
                <a16:creationId xmlns:a16="http://schemas.microsoft.com/office/drawing/2014/main" id="{7D83B5A1-35AA-4FE3-8076-931507B6B741}"/>
              </a:ext>
            </a:extLst>
          </p:cNvPr>
          <p:cNvSpPr txBox="1"/>
          <p:nvPr/>
        </p:nvSpPr>
        <p:spPr>
          <a:xfrm>
            <a:off x="10423552" y="6017730"/>
            <a:ext cx="1288117" cy="221856"/>
          </a:xfrm>
          <a:prstGeom prst="rect">
            <a:avLst/>
          </a:prstGeom>
          <a:noFill/>
        </p:spPr>
        <p:txBody>
          <a:bodyPr wrap="square">
            <a:spAutoFit/>
          </a:bodyPr>
          <a:lstStyle/>
          <a:p>
            <a:pPr algn="r" defTabSz="477171">
              <a:lnSpc>
                <a:spcPct val="115000"/>
              </a:lnSpc>
              <a:spcAft>
                <a:spcPts val="1000"/>
              </a:spcAft>
            </a:pPr>
            <a:r>
              <a:rPr lang="nl-NL" sz="800" i="1">
                <a:solidFill>
                  <a:srgbClr val="000000"/>
                </a:solidFill>
                <a:latin typeface="Arial"/>
                <a:ea typeface="Calibri" panose="020F0502020204030204" pitchFamily="34" charset="0"/>
                <a:cs typeface="Times New Roman" panose="02020603050405020304" pitchFamily="18" charset="0"/>
              </a:rPr>
              <a:t>Bron: Sustainalytics</a:t>
            </a:r>
          </a:p>
        </p:txBody>
      </p:sp>
      <p:sp>
        <p:nvSpPr>
          <p:cNvPr id="23" name="TextBox 22">
            <a:extLst>
              <a:ext uri="{FF2B5EF4-FFF2-40B4-BE49-F238E27FC236}">
                <a16:creationId xmlns:a16="http://schemas.microsoft.com/office/drawing/2014/main" id="{7868E778-10B6-4160-9FF2-9288791BF839}"/>
              </a:ext>
            </a:extLst>
          </p:cNvPr>
          <p:cNvSpPr txBox="1"/>
          <p:nvPr/>
        </p:nvSpPr>
        <p:spPr>
          <a:xfrm rot="16200000">
            <a:off x="5313" y="2693218"/>
            <a:ext cx="1007792" cy="215444"/>
          </a:xfrm>
          <a:prstGeom prst="rect">
            <a:avLst/>
          </a:prstGeom>
          <a:noFill/>
        </p:spPr>
        <p:txBody>
          <a:bodyPr wrap="square" rtlCol="0">
            <a:spAutoFit/>
          </a:bodyPr>
          <a:lstStyle/>
          <a:p>
            <a:pPr algn="r" defTabSz="477171"/>
            <a:r>
              <a:rPr lang="nl-NL" sz="800" i="1">
                <a:solidFill>
                  <a:srgbClr val="000000"/>
                </a:solidFill>
                <a:latin typeface="Arial"/>
              </a:rPr>
              <a:t>Duizend liter</a:t>
            </a:r>
          </a:p>
        </p:txBody>
      </p:sp>
      <p:sp>
        <p:nvSpPr>
          <p:cNvPr id="26" name="TextBox 25">
            <a:extLst>
              <a:ext uri="{FF2B5EF4-FFF2-40B4-BE49-F238E27FC236}">
                <a16:creationId xmlns:a16="http://schemas.microsoft.com/office/drawing/2014/main" id="{9540FAB2-642C-4B7F-8C6E-D0B73B160510}"/>
              </a:ext>
            </a:extLst>
          </p:cNvPr>
          <p:cNvSpPr txBox="1"/>
          <p:nvPr/>
        </p:nvSpPr>
        <p:spPr>
          <a:xfrm>
            <a:off x="6698913" y="5518137"/>
            <a:ext cx="792088" cy="221856"/>
          </a:xfrm>
          <a:prstGeom prst="rect">
            <a:avLst/>
          </a:prstGeom>
          <a:noFill/>
        </p:spPr>
        <p:txBody>
          <a:bodyPr wrap="square">
            <a:spAutoFit/>
          </a:bodyPr>
          <a:lstStyle/>
          <a:p>
            <a:pPr algn="r" defTabSz="477171">
              <a:lnSpc>
                <a:spcPct val="115000"/>
              </a:lnSpc>
              <a:spcAft>
                <a:spcPts val="1000"/>
              </a:spcAft>
            </a:pPr>
            <a:r>
              <a:rPr lang="nl-NL" sz="800" i="1" dirty="0">
                <a:solidFill>
                  <a:srgbClr val="000000"/>
                </a:solidFill>
                <a:latin typeface="Arial"/>
                <a:ea typeface="Calibri" panose="020F0502020204030204" pitchFamily="34" charset="0"/>
                <a:cs typeface="Times New Roman" panose="02020603050405020304" pitchFamily="18" charset="0"/>
              </a:rPr>
              <a:t>Bron: MSCI</a:t>
            </a:r>
          </a:p>
        </p:txBody>
      </p:sp>
      <p:sp>
        <p:nvSpPr>
          <p:cNvPr id="19" name="Rectangle: Rounded Corners 18">
            <a:extLst>
              <a:ext uri="{FF2B5EF4-FFF2-40B4-BE49-F238E27FC236}">
                <a16:creationId xmlns:a16="http://schemas.microsoft.com/office/drawing/2014/main" id="{0D6E03A0-D668-4761-BC48-ABFBBD9BF4EC}"/>
              </a:ext>
            </a:extLst>
          </p:cNvPr>
          <p:cNvSpPr/>
          <p:nvPr/>
        </p:nvSpPr>
        <p:spPr>
          <a:xfrm>
            <a:off x="7938312" y="1771436"/>
            <a:ext cx="3939802" cy="1727001"/>
          </a:xfrm>
          <a:prstGeom prst="roundRect">
            <a:avLst>
              <a:gd name="adj" fmla="val 5006"/>
            </a:avLst>
          </a:prstGeom>
          <a:solidFill>
            <a:schemeClr val="bg1">
              <a:alpha val="30000"/>
            </a:schemeClr>
          </a:solidFill>
          <a:ln w="9525">
            <a:solidFill>
              <a:srgbClr val="4C8C2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477171"/>
            <a:endParaRPr lang="nl-NL" sz="2933">
              <a:solidFill>
                <a:srgbClr val="FFFFFF"/>
              </a:solidFill>
              <a:latin typeface="Arial"/>
            </a:endParaRPr>
          </a:p>
        </p:txBody>
      </p:sp>
      <p:sp>
        <p:nvSpPr>
          <p:cNvPr id="20" name="TextBox 19">
            <a:extLst>
              <a:ext uri="{FF2B5EF4-FFF2-40B4-BE49-F238E27FC236}">
                <a16:creationId xmlns:a16="http://schemas.microsoft.com/office/drawing/2014/main" id="{284FF525-6C30-4B44-91CA-A8D722126FBF}"/>
              </a:ext>
            </a:extLst>
          </p:cNvPr>
          <p:cNvSpPr txBox="1"/>
          <p:nvPr/>
        </p:nvSpPr>
        <p:spPr>
          <a:xfrm>
            <a:off x="8215843" y="1632347"/>
            <a:ext cx="3179311" cy="234372"/>
          </a:xfrm>
          <a:prstGeom prst="roundRect">
            <a:avLst>
              <a:gd name="adj" fmla="val 27856"/>
            </a:avLst>
          </a:prstGeom>
          <a:solidFill>
            <a:srgbClr val="4C8C2B"/>
          </a:solidFill>
          <a:ln>
            <a:solidFill>
              <a:schemeClr val="accent3"/>
            </a:solidFill>
          </a:ln>
        </p:spPr>
        <p:txBody>
          <a:bodyPr wrap="square" lIns="0" tIns="0" rIns="0" bIns="0" rtlCol="0" anchor="ctr">
            <a:noAutofit/>
          </a:bodyPr>
          <a:lstStyle/>
          <a:p>
            <a:pPr defTabSz="477171"/>
            <a:r>
              <a:rPr lang="nl-NL" sz="1100" dirty="0">
                <a:solidFill>
                  <a:srgbClr val="FFFFFF"/>
                </a:solidFill>
                <a:latin typeface="Lato" panose="020F0502020204030203" pitchFamily="34" charset="0"/>
                <a:ea typeface="Open Sans" panose="020B0606030504020204" pitchFamily="34" charset="0"/>
                <a:cs typeface="Open Sans" panose="020B0606030504020204" pitchFamily="34" charset="0"/>
              </a:rPr>
              <a:t>Beleggingen in gebieden met waterschaarste</a:t>
            </a:r>
          </a:p>
        </p:txBody>
      </p:sp>
      <p:sp>
        <p:nvSpPr>
          <p:cNvPr id="21" name="Rectangle 2">
            <a:extLst>
              <a:ext uri="{FF2B5EF4-FFF2-40B4-BE49-F238E27FC236}">
                <a16:creationId xmlns:a16="http://schemas.microsoft.com/office/drawing/2014/main" id="{7CC3B63C-F3CE-4F19-AF68-2CDD4E6AA69D}"/>
              </a:ext>
            </a:extLst>
          </p:cNvPr>
          <p:cNvSpPr>
            <a:spLocks noChangeArrowheads="1"/>
          </p:cNvSpPr>
          <p:nvPr/>
        </p:nvSpPr>
        <p:spPr bwMode="auto">
          <a:xfrm>
            <a:off x="8238643" y="1953324"/>
            <a:ext cx="3339141" cy="282137"/>
          </a:xfrm>
          <a:prstGeom prst="rect">
            <a:avLst/>
          </a:prstGeom>
          <a:noFill/>
          <a:ln>
            <a:noFill/>
          </a:ln>
          <a:effectLst/>
        </p:spPr>
        <p:txBody>
          <a:bodyPr vert="horz" wrap="square" lIns="0" tIns="-12696" rIns="0" bIns="-12696" numCol="1" anchor="ctr" anchorCtr="0" compatLnSpc="1">
            <a:prstTxWarp prst="textNoShape">
              <a:avLst/>
            </a:prstTxWarp>
            <a:spAutoFit/>
          </a:bodyPr>
          <a:lstStyle/>
          <a:p>
            <a:pPr defTabSz="914377" eaLnBrk="0" hangingPunct="0">
              <a:spcBef>
                <a:spcPct val="0"/>
              </a:spcBef>
            </a:pPr>
            <a:r>
              <a:rPr lang="nl-NL" altLang="en-US" sz="1000" i="1" dirty="0">
                <a:solidFill>
                  <a:srgbClr val="202124"/>
                </a:solidFill>
                <a:latin typeface="Lato" panose="020F0502020204030203" pitchFamily="34" charset="0"/>
              </a:rPr>
              <a:t>Percentage van beleggingen in bedrijven actief in gebieden met waterschaarste</a:t>
            </a:r>
            <a:endParaRPr lang="nl-NL" altLang="en-US" sz="1000" i="1" dirty="0">
              <a:solidFill>
                <a:srgbClr val="000000"/>
              </a:solidFill>
              <a:latin typeface="Lato" panose="020F0502020204030203" pitchFamily="34" charset="0"/>
            </a:endParaRPr>
          </a:p>
        </p:txBody>
      </p:sp>
      <p:sp>
        <p:nvSpPr>
          <p:cNvPr id="27" name="TextBox 26">
            <a:extLst>
              <a:ext uri="{FF2B5EF4-FFF2-40B4-BE49-F238E27FC236}">
                <a16:creationId xmlns:a16="http://schemas.microsoft.com/office/drawing/2014/main" id="{6E4428EA-1FDB-484E-A85C-F37C5DE36C76}"/>
              </a:ext>
            </a:extLst>
          </p:cNvPr>
          <p:cNvSpPr txBox="1"/>
          <p:nvPr/>
        </p:nvSpPr>
        <p:spPr>
          <a:xfrm>
            <a:off x="10915259" y="3253770"/>
            <a:ext cx="792088" cy="221856"/>
          </a:xfrm>
          <a:prstGeom prst="rect">
            <a:avLst/>
          </a:prstGeom>
          <a:noFill/>
        </p:spPr>
        <p:txBody>
          <a:bodyPr wrap="square">
            <a:spAutoFit/>
          </a:bodyPr>
          <a:lstStyle/>
          <a:p>
            <a:pPr algn="r" defTabSz="477171">
              <a:lnSpc>
                <a:spcPct val="115000"/>
              </a:lnSpc>
              <a:spcAft>
                <a:spcPts val="1000"/>
              </a:spcAft>
            </a:pPr>
            <a:r>
              <a:rPr lang="nl-NL" sz="800" i="1">
                <a:solidFill>
                  <a:srgbClr val="000000"/>
                </a:solidFill>
                <a:latin typeface="Arial"/>
                <a:ea typeface="Calibri" panose="020F0502020204030204" pitchFamily="34" charset="0"/>
                <a:cs typeface="Times New Roman" panose="02020603050405020304" pitchFamily="18" charset="0"/>
              </a:rPr>
              <a:t>Bron: MSCI</a:t>
            </a:r>
          </a:p>
        </p:txBody>
      </p:sp>
      <p:sp>
        <p:nvSpPr>
          <p:cNvPr id="7" name="Tekstvak 6">
            <a:extLst>
              <a:ext uri="{FF2B5EF4-FFF2-40B4-BE49-F238E27FC236}">
                <a16:creationId xmlns:a16="http://schemas.microsoft.com/office/drawing/2014/main" id="{3D7B12D7-6851-F3E9-1265-6F82A2EB0BAE}"/>
              </a:ext>
            </a:extLst>
          </p:cNvPr>
          <p:cNvSpPr txBox="1"/>
          <p:nvPr/>
        </p:nvSpPr>
        <p:spPr>
          <a:xfrm>
            <a:off x="232633" y="1196752"/>
            <a:ext cx="11259989" cy="461665"/>
          </a:xfrm>
          <a:prstGeom prst="rect">
            <a:avLst/>
          </a:prstGeom>
          <a:noFill/>
        </p:spPr>
        <p:txBody>
          <a:bodyPr wrap="square" rtlCol="0">
            <a:spAutoFit/>
          </a:bodyPr>
          <a:lstStyle/>
          <a:p>
            <a:pPr algn="l"/>
            <a:r>
              <a:rPr lang="nl-NL" sz="1200" b="1" dirty="0">
                <a:solidFill>
                  <a:schemeClr val="tx1">
                    <a:lumMod val="65000"/>
                    <a:lumOff val="35000"/>
                  </a:schemeClr>
                </a:solidFill>
                <a:latin typeface="+mj-lt"/>
                <a:ea typeface="Times New Roman" panose="02020603050405020304" pitchFamily="18" charset="0"/>
                <a:cs typeface="Calibri" panose="020F0502020204030204" pitchFamily="34" charset="0"/>
              </a:rPr>
              <a:t>Klaverblad wil </a:t>
            </a:r>
            <a:r>
              <a:rPr lang="nl-NL" sz="1200" b="1" dirty="0" err="1">
                <a:solidFill>
                  <a:schemeClr val="tx1">
                    <a:lumMod val="65000"/>
                    <a:lumOff val="35000"/>
                  </a:schemeClr>
                </a:solidFill>
                <a:latin typeface="+mj-lt"/>
                <a:ea typeface="Times New Roman" panose="02020603050405020304" pitchFamily="18" charset="0"/>
                <a:cs typeface="Calibri" panose="020F0502020204030204" pitchFamily="34" charset="0"/>
              </a:rPr>
              <a:t>waterneutrale</a:t>
            </a:r>
            <a:r>
              <a:rPr lang="nl-NL" sz="1200" b="1" dirty="0">
                <a:solidFill>
                  <a:schemeClr val="tx1">
                    <a:lumMod val="65000"/>
                    <a:lumOff val="35000"/>
                  </a:schemeClr>
                </a:solidFill>
                <a:latin typeface="+mj-lt"/>
                <a:ea typeface="Times New Roman" panose="02020603050405020304" pitchFamily="18" charset="0"/>
                <a:cs typeface="Calibri" panose="020F0502020204030204" pitchFamily="34" charset="0"/>
              </a:rPr>
              <a:t> portefeuilles in 2030. </a:t>
            </a:r>
            <a:r>
              <a:rPr lang="nl-NL" sz="1200" dirty="0">
                <a:solidFill>
                  <a:schemeClr val="tx1">
                    <a:lumMod val="65000"/>
                    <a:lumOff val="35000"/>
                  </a:schemeClr>
                </a:solidFill>
                <a:latin typeface="+mj-lt"/>
                <a:ea typeface="Times New Roman" panose="02020603050405020304" pitchFamily="18" charset="0"/>
                <a:cs typeface="Calibri" panose="020F0502020204030204" pitchFamily="34" charset="0"/>
              </a:rPr>
              <a:t>Dit betekent dat onze beleggingen niet meer bijdragen aan het onttrekken van water uit een omgeving waar water schaars is en waar de natuur de schaarste niet uit zichzelf kan aanvullen. </a:t>
            </a:r>
            <a:endParaRPr lang="nl-NL" dirty="0">
              <a:latin typeface="+mj-lt"/>
            </a:endParaRPr>
          </a:p>
        </p:txBody>
      </p:sp>
      <p:graphicFrame>
        <p:nvGraphicFramePr>
          <p:cNvPr id="5" name="Chart 21">
            <a:extLst>
              <a:ext uri="{FF2B5EF4-FFF2-40B4-BE49-F238E27FC236}">
                <a16:creationId xmlns:a16="http://schemas.microsoft.com/office/drawing/2014/main" id="{3D5ECD90-8073-4721-8649-B9C6685AFD11}"/>
              </a:ext>
            </a:extLst>
          </p:cNvPr>
          <p:cNvGraphicFramePr/>
          <p:nvPr>
            <p:extLst>
              <p:ext uri="{D42A27DB-BD31-4B8C-83A1-F6EECF244321}">
                <p14:modId xmlns:p14="http://schemas.microsoft.com/office/powerpoint/2010/main" val="4054653536"/>
              </p:ext>
            </p:extLst>
          </p:nvPr>
        </p:nvGraphicFramePr>
        <p:xfrm>
          <a:off x="7974936" y="2209038"/>
          <a:ext cx="3525153" cy="1219962"/>
        </p:xfrm>
        <a:graphic>
          <a:graphicData uri="http://schemas.openxmlformats.org/drawingml/2006/chart">
            <c:chart xmlns:c="http://schemas.openxmlformats.org/drawingml/2006/chart" xmlns:r="http://schemas.openxmlformats.org/officeDocument/2006/relationships" r:id="rId3"/>
          </a:graphicData>
        </a:graphic>
      </p:graphicFrame>
      <p:sp>
        <p:nvSpPr>
          <p:cNvPr id="28" name="TextBox 2">
            <a:extLst>
              <a:ext uri="{FF2B5EF4-FFF2-40B4-BE49-F238E27FC236}">
                <a16:creationId xmlns:a16="http://schemas.microsoft.com/office/drawing/2014/main" id="{B744749C-4D1F-43B6-8A16-F2DDD60FD400}"/>
              </a:ext>
            </a:extLst>
          </p:cNvPr>
          <p:cNvSpPr txBox="1"/>
          <p:nvPr/>
        </p:nvSpPr>
        <p:spPr>
          <a:xfrm>
            <a:off x="862396" y="4835820"/>
            <a:ext cx="6707820" cy="646331"/>
          </a:xfrm>
          <a:prstGeom prst="rect">
            <a:avLst/>
          </a:prstGeom>
          <a:noFill/>
        </p:spPr>
        <p:txBody>
          <a:bodyPr wrap="square" lIns="91440" tIns="45720" rIns="91440" bIns="45720" rtlCol="0" anchor="t">
            <a:spAutoFit/>
          </a:bodyPr>
          <a:lstStyle>
            <a:defPPr>
              <a:defRPr lang="en-US"/>
            </a:defPPr>
            <a:lvl1pPr marL="0" algn="l" defTabSz="357896" rtl="0" eaLnBrk="1" latinLnBrk="0" hangingPunct="1">
              <a:defRPr sz="1409" kern="1200">
                <a:solidFill>
                  <a:schemeClr val="tx1"/>
                </a:solidFill>
                <a:latin typeface="+mn-lt"/>
                <a:ea typeface="+mn-ea"/>
                <a:cs typeface="+mn-cs"/>
              </a:defRPr>
            </a:lvl1pPr>
            <a:lvl2pPr marL="357896" algn="l" defTabSz="357896" rtl="0" eaLnBrk="1" latinLnBrk="0" hangingPunct="1">
              <a:defRPr sz="1409" kern="1200">
                <a:solidFill>
                  <a:schemeClr val="tx1"/>
                </a:solidFill>
                <a:latin typeface="+mn-lt"/>
                <a:ea typeface="+mn-ea"/>
                <a:cs typeface="+mn-cs"/>
              </a:defRPr>
            </a:lvl2pPr>
            <a:lvl3pPr marL="715792" algn="l" defTabSz="357896" rtl="0" eaLnBrk="1" latinLnBrk="0" hangingPunct="1">
              <a:defRPr sz="1409" kern="1200">
                <a:solidFill>
                  <a:schemeClr val="tx1"/>
                </a:solidFill>
                <a:latin typeface="+mn-lt"/>
                <a:ea typeface="+mn-ea"/>
                <a:cs typeface="+mn-cs"/>
              </a:defRPr>
            </a:lvl3pPr>
            <a:lvl4pPr marL="1073688" algn="l" defTabSz="357896" rtl="0" eaLnBrk="1" latinLnBrk="0" hangingPunct="1">
              <a:defRPr sz="1409" kern="1200">
                <a:solidFill>
                  <a:schemeClr val="tx1"/>
                </a:solidFill>
                <a:latin typeface="+mn-lt"/>
                <a:ea typeface="+mn-ea"/>
                <a:cs typeface="+mn-cs"/>
              </a:defRPr>
            </a:lvl4pPr>
            <a:lvl5pPr marL="1431585" algn="l" defTabSz="357896" rtl="0" eaLnBrk="1" latinLnBrk="0" hangingPunct="1">
              <a:defRPr sz="1409" kern="1200">
                <a:solidFill>
                  <a:schemeClr val="tx1"/>
                </a:solidFill>
                <a:latin typeface="+mn-lt"/>
                <a:ea typeface="+mn-ea"/>
                <a:cs typeface="+mn-cs"/>
              </a:defRPr>
            </a:lvl5pPr>
            <a:lvl6pPr marL="1789481" algn="l" defTabSz="357896" rtl="0" eaLnBrk="1" latinLnBrk="0" hangingPunct="1">
              <a:defRPr sz="1409" kern="1200">
                <a:solidFill>
                  <a:schemeClr val="tx1"/>
                </a:solidFill>
                <a:latin typeface="+mn-lt"/>
                <a:ea typeface="+mn-ea"/>
                <a:cs typeface="+mn-cs"/>
              </a:defRPr>
            </a:lvl6pPr>
            <a:lvl7pPr marL="2147377" algn="l" defTabSz="357896" rtl="0" eaLnBrk="1" latinLnBrk="0" hangingPunct="1">
              <a:defRPr sz="1409" kern="1200">
                <a:solidFill>
                  <a:schemeClr val="tx1"/>
                </a:solidFill>
                <a:latin typeface="+mn-lt"/>
                <a:ea typeface="+mn-ea"/>
                <a:cs typeface="+mn-cs"/>
              </a:defRPr>
            </a:lvl7pPr>
            <a:lvl8pPr marL="2505273" algn="l" defTabSz="357896" rtl="0" eaLnBrk="1" latinLnBrk="0" hangingPunct="1">
              <a:defRPr sz="1409" kern="1200">
                <a:solidFill>
                  <a:schemeClr val="tx1"/>
                </a:solidFill>
                <a:latin typeface="+mn-lt"/>
                <a:ea typeface="+mn-ea"/>
                <a:cs typeface="+mn-cs"/>
              </a:defRPr>
            </a:lvl8pPr>
            <a:lvl9pPr marL="2863169" algn="l" defTabSz="357896" rtl="0" eaLnBrk="1" latinLnBrk="0" hangingPunct="1">
              <a:defRPr sz="1409" kern="1200">
                <a:solidFill>
                  <a:schemeClr val="tx1"/>
                </a:solidFill>
                <a:latin typeface="+mn-lt"/>
                <a:ea typeface="+mn-ea"/>
                <a:cs typeface="+mn-cs"/>
              </a:defRPr>
            </a:lvl9pPr>
          </a:lstStyle>
          <a:p>
            <a:pPr algn="just" defTabSz="357887"/>
            <a:endParaRPr lang="nl-NL" sz="1200" dirty="0">
              <a:solidFill>
                <a:srgbClr val="000000"/>
              </a:solidFill>
              <a:latin typeface="+mj-lt"/>
              <a:ea typeface="Open Sans"/>
              <a:cs typeface="Open Sans"/>
            </a:endParaRPr>
          </a:p>
          <a:p>
            <a:pPr algn="just" defTabSz="357887"/>
            <a:endParaRPr lang="nl-NL" sz="800" dirty="0">
              <a:solidFill>
                <a:srgbClr val="000000"/>
              </a:solidFill>
              <a:latin typeface="Aeonik" panose="020B0503030300000000"/>
              <a:ea typeface="Open Sans"/>
              <a:cs typeface="Open Sans"/>
            </a:endParaRPr>
          </a:p>
          <a:p>
            <a:pPr algn="just" defTabSz="357887"/>
            <a:endParaRPr lang="nl-NL" sz="800" dirty="0">
              <a:latin typeface="Aeonik"/>
              <a:ea typeface="+mn-lt"/>
              <a:cs typeface="+mn-lt"/>
            </a:endParaRPr>
          </a:p>
        </p:txBody>
      </p:sp>
      <p:graphicFrame>
        <p:nvGraphicFramePr>
          <p:cNvPr id="29" name="Chart 30">
            <a:extLst>
              <a:ext uri="{FF2B5EF4-FFF2-40B4-BE49-F238E27FC236}">
                <a16:creationId xmlns:a16="http://schemas.microsoft.com/office/drawing/2014/main" id="{64E73CB0-BC10-4382-83B1-05005B801D81}"/>
              </a:ext>
            </a:extLst>
          </p:cNvPr>
          <p:cNvGraphicFramePr/>
          <p:nvPr>
            <p:extLst>
              <p:ext uri="{D42A27DB-BD31-4B8C-83A1-F6EECF244321}">
                <p14:modId xmlns:p14="http://schemas.microsoft.com/office/powerpoint/2010/main" val="881948181"/>
              </p:ext>
            </p:extLst>
          </p:nvPr>
        </p:nvGraphicFramePr>
        <p:xfrm>
          <a:off x="989533" y="2310715"/>
          <a:ext cx="6453546" cy="2386664"/>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34" name="Chart 17">
            <a:extLst>
              <a:ext uri="{FF2B5EF4-FFF2-40B4-BE49-F238E27FC236}">
                <a16:creationId xmlns:a16="http://schemas.microsoft.com/office/drawing/2014/main" id="{B193C57D-E886-BCCD-23C7-0B9F8A3781F3}"/>
              </a:ext>
            </a:extLst>
          </p:cNvPr>
          <p:cNvGraphicFramePr/>
          <p:nvPr/>
        </p:nvGraphicFramePr>
        <p:xfrm>
          <a:off x="7928854" y="4451857"/>
          <a:ext cx="3929183" cy="1818505"/>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1312725468"/>
      </p:ext>
    </p:extLst>
  </p:cSld>
  <p:clrMapOvr>
    <a:masterClrMapping/>
  </p:clrMapOvr>
  <p:transition spd="med">
    <p:pull/>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jdelijke aanduiding voor inhoud 5">
            <a:extLst>
              <a:ext uri="{FF2B5EF4-FFF2-40B4-BE49-F238E27FC236}">
                <a16:creationId xmlns:a16="http://schemas.microsoft.com/office/drawing/2014/main" id="{8C77411F-C85E-7894-5DFC-5BEB09A8EB08}"/>
              </a:ext>
            </a:extLst>
          </p:cNvPr>
          <p:cNvSpPr txBox="1">
            <a:spLocks noGrp="1"/>
          </p:cNvSpPr>
          <p:nvPr>
            <p:ph idx="1"/>
          </p:nvPr>
        </p:nvSpPr>
        <p:spPr>
          <a:xfrm>
            <a:off x="334963" y="1268413"/>
            <a:ext cx="4320877" cy="4556119"/>
          </a:xfrm>
          <a:prstGeom prst="rect">
            <a:avLst/>
          </a:prstGeom>
          <a:noFill/>
        </p:spPr>
        <p:txBody>
          <a:bodyPr wrap="square">
            <a:spAutoFit/>
          </a:bodyPr>
          <a:lstStyle/>
          <a:p>
            <a:pPr marL="0" indent="0">
              <a:buNone/>
            </a:pPr>
            <a:r>
              <a:rPr lang="nl-NL" sz="1200" b="1" dirty="0">
                <a:solidFill>
                  <a:schemeClr val="tx1">
                    <a:lumMod val="65000"/>
                    <a:lumOff val="35000"/>
                  </a:schemeClr>
                </a:solidFill>
                <a:latin typeface="+mj-lt"/>
              </a:rPr>
              <a:t>Klaverblad wil beleggen met oog voor biodiversiteit</a:t>
            </a:r>
            <a:r>
              <a:rPr lang="nl-NL" sz="1200" dirty="0">
                <a:solidFill>
                  <a:schemeClr val="tx1">
                    <a:lumMod val="65000"/>
                    <a:lumOff val="35000"/>
                  </a:schemeClr>
                </a:solidFill>
                <a:latin typeface="+mj-lt"/>
              </a:rPr>
              <a:t>. </a:t>
            </a:r>
            <a:r>
              <a:rPr lang="nl-NL" sz="1200" dirty="0">
                <a:solidFill>
                  <a:schemeClr val="tx1">
                    <a:lumMod val="65000"/>
                    <a:lumOff val="35000"/>
                  </a:schemeClr>
                </a:solidFill>
              </a:rPr>
              <a:t>Klaverblad streeft ernaar om uiterlijk in 2050 een netto-positieve bijdrage te leveren (“net </a:t>
            </a:r>
            <a:r>
              <a:rPr lang="nl-NL" sz="1200" dirty="0" err="1">
                <a:solidFill>
                  <a:schemeClr val="tx1">
                    <a:lumMod val="65000"/>
                    <a:lumOff val="35000"/>
                  </a:schemeClr>
                </a:solidFill>
              </a:rPr>
              <a:t>gain</a:t>
            </a:r>
            <a:r>
              <a:rPr lang="nl-NL" sz="1200" dirty="0">
                <a:solidFill>
                  <a:schemeClr val="tx1">
                    <a:lumMod val="65000"/>
                    <a:lumOff val="35000"/>
                  </a:schemeClr>
                </a:solidFill>
              </a:rPr>
              <a:t>”) aan het herstel van biodiversiteit. Daarnaast willen we in 2030 niet meer bijdragen aan ontbossing. </a:t>
            </a:r>
          </a:p>
          <a:p>
            <a:pPr marL="0" indent="0">
              <a:buNone/>
            </a:pPr>
            <a:r>
              <a:rPr lang="nl-NL" sz="1200">
                <a:solidFill>
                  <a:schemeClr val="tx1">
                    <a:lumMod val="65000"/>
                    <a:lumOff val="35000"/>
                  </a:schemeClr>
                </a:solidFill>
              </a:rPr>
              <a:t>Èen</a:t>
            </a:r>
            <a:r>
              <a:rPr lang="nl-NL" sz="1200" dirty="0">
                <a:solidFill>
                  <a:schemeClr val="tx1">
                    <a:lumMod val="65000"/>
                    <a:lumOff val="35000"/>
                  </a:schemeClr>
                </a:solidFill>
              </a:rPr>
              <a:t> van de acties om daartoe te komen is het halveren van de </a:t>
            </a:r>
            <a:r>
              <a:rPr lang="nl-NL" sz="1200" dirty="0" err="1">
                <a:solidFill>
                  <a:schemeClr val="tx1">
                    <a:lumMod val="65000"/>
                    <a:lumOff val="35000"/>
                  </a:schemeClr>
                </a:solidFill>
              </a:rPr>
              <a:t>biodiversiteitsfootprint</a:t>
            </a:r>
            <a:r>
              <a:rPr lang="nl-NL" sz="1200" dirty="0">
                <a:solidFill>
                  <a:schemeClr val="tx1">
                    <a:lumMod val="65000"/>
                    <a:lumOff val="35000"/>
                  </a:schemeClr>
                </a:solidFill>
              </a:rPr>
              <a:t> in de aandelenportefeuille. </a:t>
            </a:r>
          </a:p>
          <a:p>
            <a:pPr marL="0" indent="0" fontAlgn="t">
              <a:buNone/>
            </a:pPr>
            <a:r>
              <a:rPr lang="nl-NL" sz="1200" dirty="0">
                <a:latin typeface="Segoe UI" panose="020B0502040204020203" pitchFamily="34" charset="0"/>
              </a:rPr>
              <a:t>De biodiversiteitsvoetafdruk geeft weer in welke mate de ondernemingen waarin wij beleggen bijdragen aan de aantasting van ecosystemen en biodiversiteit. Hiervoor wordt gebruikgemaakt van de internationaal erkende maatstaf </a:t>
            </a:r>
            <a:r>
              <a:rPr lang="nl-NL" sz="1200" dirty="0" err="1">
                <a:latin typeface="Segoe UI" panose="020B0502040204020203" pitchFamily="34" charset="0"/>
              </a:rPr>
              <a:t>Mean</a:t>
            </a:r>
            <a:r>
              <a:rPr lang="nl-NL" sz="1200" dirty="0">
                <a:latin typeface="Segoe UI" panose="020B0502040204020203" pitchFamily="34" charset="0"/>
              </a:rPr>
              <a:t> Species </a:t>
            </a:r>
            <a:r>
              <a:rPr lang="nl-NL" sz="1200" dirty="0" err="1">
                <a:latin typeface="Segoe UI" panose="020B0502040204020203" pitchFamily="34" charset="0"/>
              </a:rPr>
              <a:t>Abundance</a:t>
            </a:r>
            <a:r>
              <a:rPr lang="nl-NL" sz="1200" dirty="0">
                <a:latin typeface="Segoe UI" panose="020B0502040204020203" pitchFamily="34" charset="0"/>
              </a:rPr>
              <a:t> (MSA).</a:t>
            </a:r>
          </a:p>
          <a:p>
            <a:pPr marL="0" indent="0">
              <a:buNone/>
            </a:pPr>
            <a:r>
              <a:rPr lang="nl-NL" sz="1200" dirty="0">
                <a:latin typeface="Segoe UI" panose="020B0502040204020203" pitchFamily="34" charset="0"/>
              </a:rPr>
              <a:t>De biodiversiteitsvoetafdruk geeft aan hoeveel druk onze beleggingen indirect uitoefenen op ecosystemen en soortenrijkdom. Hoe lager (minder negatief) de score, hoe kleiner de negatieve invloed van de portefeuille op biodiversiteit.</a:t>
            </a:r>
          </a:p>
          <a:p>
            <a:pPr marL="0" indent="0">
              <a:buNone/>
            </a:pPr>
            <a:r>
              <a:rPr lang="nl-NL" sz="1200" dirty="0">
                <a:solidFill>
                  <a:schemeClr val="tx1">
                    <a:lumMod val="65000"/>
                    <a:lumOff val="35000"/>
                  </a:schemeClr>
                </a:solidFill>
              </a:rPr>
              <a:t>De aandelenportefeuille heeft een ruim 50% lagere biodiversiteitsvoetafdruk in vergelijking met de benchmark. </a:t>
            </a:r>
            <a:r>
              <a:rPr lang="nl-NL" sz="1200" dirty="0">
                <a:latin typeface="Segoe UI" panose="020B0502040204020203" pitchFamily="34" charset="0"/>
              </a:rPr>
              <a:t>. Dat betekent dat de ondernemingen waarin wij beleggen naar verwachting aanzienlijk minder bijdragen aan biodiversiteitsverlies en aantasting van ecosystemen.</a:t>
            </a:r>
          </a:p>
          <a:p>
            <a:pPr marL="0" indent="0">
              <a:buNone/>
            </a:pPr>
            <a:endParaRPr lang="nl-NL" sz="1200" dirty="0">
              <a:solidFill>
                <a:schemeClr val="tx1">
                  <a:lumMod val="65000"/>
                  <a:lumOff val="35000"/>
                </a:schemeClr>
              </a:solidFill>
              <a:latin typeface="+mj-lt"/>
            </a:endParaRPr>
          </a:p>
        </p:txBody>
      </p:sp>
      <p:graphicFrame>
        <p:nvGraphicFramePr>
          <p:cNvPr id="7" name="Tabel 6">
            <a:extLst>
              <a:ext uri="{FF2B5EF4-FFF2-40B4-BE49-F238E27FC236}">
                <a16:creationId xmlns:a16="http://schemas.microsoft.com/office/drawing/2014/main" id="{238E5472-6CE6-D33E-0C5A-7D518B1AF105}"/>
              </a:ext>
            </a:extLst>
          </p:cNvPr>
          <p:cNvGraphicFramePr>
            <a:graphicFrameLocks noGrp="1"/>
          </p:cNvGraphicFramePr>
          <p:nvPr>
            <p:extLst>
              <p:ext uri="{D42A27DB-BD31-4B8C-83A1-F6EECF244321}">
                <p14:modId xmlns:p14="http://schemas.microsoft.com/office/powerpoint/2010/main" val="2657268549"/>
              </p:ext>
            </p:extLst>
          </p:nvPr>
        </p:nvGraphicFramePr>
        <p:xfrm>
          <a:off x="5591945" y="1268760"/>
          <a:ext cx="6264696" cy="1544175"/>
        </p:xfrm>
        <a:graphic>
          <a:graphicData uri="http://schemas.openxmlformats.org/drawingml/2006/table">
            <a:tbl>
              <a:tblPr firstRow="1" bandRow="1">
                <a:tableStyleId>{5C22544A-7EE6-4342-B048-85BDC9FD1C3A}</a:tableStyleId>
              </a:tblPr>
              <a:tblGrid>
                <a:gridCol w="2592287">
                  <a:extLst>
                    <a:ext uri="{9D8B030D-6E8A-4147-A177-3AD203B41FA5}">
                      <a16:colId xmlns:a16="http://schemas.microsoft.com/office/drawing/2014/main" val="4174035847"/>
                    </a:ext>
                  </a:extLst>
                </a:gridCol>
                <a:gridCol w="3672409">
                  <a:extLst>
                    <a:ext uri="{9D8B030D-6E8A-4147-A177-3AD203B41FA5}">
                      <a16:colId xmlns:a16="http://schemas.microsoft.com/office/drawing/2014/main" val="3450499982"/>
                    </a:ext>
                  </a:extLst>
                </a:gridCol>
              </a:tblGrid>
              <a:tr h="445553">
                <a:tc>
                  <a:txBody>
                    <a:bodyPr/>
                    <a:lstStyle/>
                    <a:p>
                      <a:endParaRPr lang="nl-NL" sz="12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1200" dirty="0"/>
                        <a:t>Biodiversiteitsvoetafdruk </a:t>
                      </a:r>
                    </a:p>
                  </a:txBody>
                  <a:tcPr/>
                </a:tc>
                <a:extLst>
                  <a:ext uri="{0D108BD9-81ED-4DB2-BD59-A6C34878D82A}">
                    <a16:rowId xmlns:a16="http://schemas.microsoft.com/office/drawing/2014/main" val="1533224619"/>
                  </a:ext>
                </a:extLst>
              </a:tr>
              <a:tr h="549311">
                <a:tc>
                  <a:txBody>
                    <a:bodyPr/>
                    <a:lstStyle/>
                    <a:p>
                      <a:pPr marL="0" algn="l" defTabSz="914400" rtl="0" eaLnBrk="1" latinLnBrk="0" hangingPunct="1"/>
                      <a:r>
                        <a:rPr lang="en-US" sz="1200" kern="1200" dirty="0">
                          <a:solidFill>
                            <a:schemeClr val="dk1"/>
                          </a:solidFill>
                          <a:latin typeface="+mn-lt"/>
                          <a:ea typeface="+mn-ea"/>
                          <a:cs typeface="+mn-cs"/>
                        </a:rPr>
                        <a:t>Benchmark (MSCI Ex UK)</a:t>
                      </a:r>
                      <a:endParaRPr lang="nl-NL" sz="1200" kern="1200" dirty="0">
                        <a:solidFill>
                          <a:schemeClr val="dk1"/>
                        </a:solidFill>
                        <a:latin typeface="+mn-lt"/>
                        <a:ea typeface="+mn-ea"/>
                        <a:cs typeface="+mn-cs"/>
                      </a:endParaRPr>
                    </a:p>
                  </a:txBody>
                  <a:tcPr/>
                </a:tc>
                <a:tc>
                  <a:txBody>
                    <a:bodyPr/>
                    <a:lstStyle/>
                    <a:p>
                      <a:pPr marL="0" algn="l" defTabSz="914400" rtl="0" eaLnBrk="1" latinLnBrk="0" hangingPunct="1"/>
                      <a:r>
                        <a:rPr lang="nl-NL" sz="1200" kern="1200" dirty="0">
                          <a:solidFill>
                            <a:schemeClr val="dk1"/>
                          </a:solidFill>
                          <a:latin typeface="+mn-lt"/>
                          <a:ea typeface="+mn-ea"/>
                          <a:cs typeface="+mn-cs"/>
                        </a:rPr>
                        <a:t>-0,0474 </a:t>
                      </a:r>
                    </a:p>
                  </a:txBody>
                  <a:tcPr/>
                </a:tc>
                <a:extLst>
                  <a:ext uri="{0D108BD9-81ED-4DB2-BD59-A6C34878D82A}">
                    <a16:rowId xmlns:a16="http://schemas.microsoft.com/office/drawing/2014/main" val="1522146378"/>
                  </a:ext>
                </a:extLst>
              </a:tr>
              <a:tr h="549311">
                <a:tc>
                  <a:txBody>
                    <a:bodyPr/>
                    <a:lstStyle/>
                    <a:p>
                      <a:pPr marL="0" algn="l" defTabSz="914400" rtl="0" eaLnBrk="1" latinLnBrk="0" hangingPunct="1"/>
                      <a:r>
                        <a:rPr lang="nl-NL" sz="1200" kern="1200" dirty="0">
                          <a:solidFill>
                            <a:schemeClr val="dk1"/>
                          </a:solidFill>
                          <a:latin typeface="+mn-lt"/>
                          <a:ea typeface="+mn-ea"/>
                          <a:cs typeface="+mn-cs"/>
                        </a:rPr>
                        <a:t>Aandelenportefeuille</a:t>
                      </a:r>
                    </a:p>
                  </a:txBody>
                  <a:tcPr/>
                </a:tc>
                <a:tc>
                  <a:txBody>
                    <a:bodyPr/>
                    <a:lstStyle/>
                    <a:p>
                      <a:pPr marL="0" algn="l" defTabSz="914400" rtl="0" eaLnBrk="1" latinLnBrk="0" hangingPunct="1"/>
                      <a:r>
                        <a:rPr lang="nl-NL" sz="1200" kern="1200" dirty="0">
                          <a:solidFill>
                            <a:schemeClr val="dk1"/>
                          </a:solidFill>
                          <a:latin typeface="+mn-lt"/>
                          <a:ea typeface="+mn-ea"/>
                          <a:cs typeface="+mn-cs"/>
                        </a:rPr>
                        <a:t>-0,0212</a:t>
                      </a:r>
                    </a:p>
                  </a:txBody>
                  <a:tcPr/>
                </a:tc>
                <a:extLst>
                  <a:ext uri="{0D108BD9-81ED-4DB2-BD59-A6C34878D82A}">
                    <a16:rowId xmlns:a16="http://schemas.microsoft.com/office/drawing/2014/main" val="3962403312"/>
                  </a:ext>
                </a:extLst>
              </a:tr>
            </a:tbl>
          </a:graphicData>
        </a:graphic>
      </p:graphicFrame>
      <p:sp>
        <p:nvSpPr>
          <p:cNvPr id="5" name="Title 1">
            <a:extLst>
              <a:ext uri="{FF2B5EF4-FFF2-40B4-BE49-F238E27FC236}">
                <a16:creationId xmlns:a16="http://schemas.microsoft.com/office/drawing/2014/main" id="{DCB65CAA-9400-8191-3898-617EC3D68114}"/>
              </a:ext>
            </a:extLst>
          </p:cNvPr>
          <p:cNvSpPr>
            <a:spLocks noGrp="1"/>
          </p:cNvSpPr>
          <p:nvPr>
            <p:ph type="title"/>
          </p:nvPr>
        </p:nvSpPr>
        <p:spPr>
          <a:xfrm>
            <a:off x="335360" y="469666"/>
            <a:ext cx="9433048" cy="511062"/>
          </a:xfrm>
        </p:spPr>
        <p:txBody>
          <a:bodyPr>
            <a:normAutofit fontScale="90000"/>
          </a:bodyPr>
          <a:lstStyle/>
          <a:p>
            <a:br>
              <a:rPr lang="nl-NL" dirty="0">
                <a:solidFill>
                  <a:schemeClr val="tx1"/>
                </a:solidFill>
              </a:rPr>
            </a:br>
            <a:r>
              <a:rPr lang="nl-NL" dirty="0"/>
              <a:t>Strategie</a:t>
            </a:r>
            <a:br>
              <a:rPr lang="nl-NL" dirty="0"/>
            </a:br>
            <a:r>
              <a:rPr lang="nl-NL" sz="1800" dirty="0"/>
              <a:t>Desinvesteringen</a:t>
            </a:r>
            <a:br>
              <a:rPr lang="nl-NL" dirty="0"/>
            </a:br>
            <a:endParaRPr lang="nl-NL" dirty="0">
              <a:latin typeface="+mn-lt"/>
            </a:endParaRPr>
          </a:p>
        </p:txBody>
      </p:sp>
    </p:spTree>
    <p:extLst>
      <p:ext uri="{BB962C8B-B14F-4D97-AF65-F5344CB8AC3E}">
        <p14:creationId xmlns:p14="http://schemas.microsoft.com/office/powerpoint/2010/main" val="2107518478"/>
      </p:ext>
    </p:extLst>
  </p:cSld>
  <p:clrMapOvr>
    <a:masterClrMapping/>
  </p:clrMapOvr>
  <p:transition spd="med">
    <p:pull/>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Rounded Corners 22">
            <a:extLst>
              <a:ext uri="{FF2B5EF4-FFF2-40B4-BE49-F238E27FC236}">
                <a16:creationId xmlns:a16="http://schemas.microsoft.com/office/drawing/2014/main" id="{7F8E31E5-2D31-4178-820D-5D3115CB8400}"/>
              </a:ext>
            </a:extLst>
          </p:cNvPr>
          <p:cNvSpPr/>
          <p:nvPr/>
        </p:nvSpPr>
        <p:spPr>
          <a:xfrm>
            <a:off x="497198" y="3726519"/>
            <a:ext cx="4668459" cy="2335824"/>
          </a:xfrm>
          <a:prstGeom prst="roundRect">
            <a:avLst>
              <a:gd name="adj" fmla="val 5006"/>
            </a:avLst>
          </a:prstGeom>
          <a:solidFill>
            <a:schemeClr val="bg1">
              <a:alpha val="30000"/>
            </a:schemeClr>
          </a:solidFill>
          <a:ln w="9525">
            <a:solidFill>
              <a:srgbClr val="4C8C2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477171"/>
            <a:endParaRPr lang="nl-NL" sz="2933">
              <a:solidFill>
                <a:srgbClr val="FFFFFF"/>
              </a:solidFill>
              <a:latin typeface="Arial"/>
            </a:endParaRPr>
          </a:p>
        </p:txBody>
      </p:sp>
      <p:sp>
        <p:nvSpPr>
          <p:cNvPr id="15" name="Rectangle: Rounded Corners 14">
            <a:extLst>
              <a:ext uri="{FF2B5EF4-FFF2-40B4-BE49-F238E27FC236}">
                <a16:creationId xmlns:a16="http://schemas.microsoft.com/office/drawing/2014/main" id="{7811853C-2009-4577-BC35-69A499F8EE6A}"/>
              </a:ext>
            </a:extLst>
          </p:cNvPr>
          <p:cNvSpPr/>
          <p:nvPr/>
        </p:nvSpPr>
        <p:spPr>
          <a:xfrm>
            <a:off x="5845675" y="1233580"/>
            <a:ext cx="6088339" cy="2335824"/>
          </a:xfrm>
          <a:prstGeom prst="roundRect">
            <a:avLst>
              <a:gd name="adj" fmla="val 5006"/>
            </a:avLst>
          </a:prstGeom>
          <a:solidFill>
            <a:schemeClr val="bg1">
              <a:alpha val="30000"/>
            </a:schemeClr>
          </a:solidFill>
          <a:ln w="9525">
            <a:solidFill>
              <a:srgbClr val="4C8C2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477171"/>
            <a:endParaRPr lang="nl-NL" sz="2933">
              <a:solidFill>
                <a:srgbClr val="FFFFFF"/>
              </a:solidFill>
              <a:latin typeface="Arial"/>
            </a:endParaRPr>
          </a:p>
        </p:txBody>
      </p:sp>
      <p:sp>
        <p:nvSpPr>
          <p:cNvPr id="2" name="Title 1">
            <a:extLst>
              <a:ext uri="{FF2B5EF4-FFF2-40B4-BE49-F238E27FC236}">
                <a16:creationId xmlns:a16="http://schemas.microsoft.com/office/drawing/2014/main" id="{D2ED8E73-07A2-4A19-8564-E9C5B37853CA}"/>
              </a:ext>
            </a:extLst>
          </p:cNvPr>
          <p:cNvSpPr>
            <a:spLocks noGrp="1"/>
          </p:cNvSpPr>
          <p:nvPr>
            <p:ph type="title"/>
          </p:nvPr>
        </p:nvSpPr>
        <p:spPr/>
        <p:txBody>
          <a:bodyPr>
            <a:normAutofit fontScale="90000"/>
          </a:bodyPr>
          <a:lstStyle/>
          <a:p>
            <a:br>
              <a:rPr lang="nl-NL" dirty="0">
                <a:solidFill>
                  <a:schemeClr val="tx1"/>
                </a:solidFill>
              </a:rPr>
            </a:br>
            <a:r>
              <a:rPr lang="nl-NL" dirty="0"/>
              <a:t>Strategie</a:t>
            </a:r>
            <a:br>
              <a:rPr lang="nl-NL" dirty="0"/>
            </a:br>
            <a:r>
              <a:rPr lang="nl-NL" sz="1800" dirty="0"/>
              <a:t>Beleggen met impact</a:t>
            </a:r>
            <a:br>
              <a:rPr lang="nl-NL" dirty="0"/>
            </a:br>
            <a:endParaRPr lang="nl-NL" dirty="0">
              <a:latin typeface="+mn-lt"/>
            </a:endParaRPr>
          </a:p>
        </p:txBody>
      </p:sp>
      <p:sp>
        <p:nvSpPr>
          <p:cNvPr id="7" name="TextBox 6">
            <a:extLst>
              <a:ext uri="{FF2B5EF4-FFF2-40B4-BE49-F238E27FC236}">
                <a16:creationId xmlns:a16="http://schemas.microsoft.com/office/drawing/2014/main" id="{AA1AAF37-8AE1-4B53-A6AB-B28BE574C3E8}"/>
              </a:ext>
            </a:extLst>
          </p:cNvPr>
          <p:cNvSpPr txBox="1"/>
          <p:nvPr/>
        </p:nvSpPr>
        <p:spPr>
          <a:xfrm>
            <a:off x="395725" y="1568710"/>
            <a:ext cx="5140495" cy="1985428"/>
          </a:xfrm>
          <a:prstGeom prst="rect">
            <a:avLst/>
          </a:prstGeom>
          <a:noFill/>
        </p:spPr>
        <p:txBody>
          <a:bodyPr wrap="square" lIns="0" tIns="0" rIns="0" bIns="0" numCol="1" spcCol="360000" rtlCol="0" anchor="t">
            <a:noAutofit/>
          </a:bodyPr>
          <a:lstStyle/>
          <a:p>
            <a:pPr algn="l" defTabSz="477171">
              <a:spcBef>
                <a:spcPts val="0"/>
              </a:spcBef>
            </a:pPr>
            <a:r>
              <a:rPr lang="nl-NL" sz="1050" dirty="0">
                <a:solidFill>
                  <a:schemeClr val="tx1">
                    <a:lumMod val="65000"/>
                    <a:lumOff val="35000"/>
                  </a:schemeClr>
                </a:solidFill>
                <a:latin typeface="+mj-lt"/>
              </a:rPr>
              <a:t>Impactobligaties passen bij de ambitie zo breed mogelijk bij te dragen aan de financiering van duurzame activiteiten. Er wordt onderscheid gemaakt tussen de volgende categorieën van impactobligaties</a:t>
            </a:r>
            <a:r>
              <a:rPr lang="nl-NL" sz="1050" baseline="30000" dirty="0">
                <a:solidFill>
                  <a:schemeClr val="tx1">
                    <a:lumMod val="65000"/>
                    <a:lumOff val="35000"/>
                  </a:schemeClr>
                </a:solidFill>
                <a:latin typeface="+mj-lt"/>
              </a:rPr>
              <a:t>1</a:t>
            </a:r>
            <a:r>
              <a:rPr lang="nl-NL" sz="1050" dirty="0">
                <a:solidFill>
                  <a:schemeClr val="tx1">
                    <a:lumMod val="65000"/>
                    <a:lumOff val="35000"/>
                  </a:schemeClr>
                </a:solidFill>
                <a:latin typeface="+mj-lt"/>
              </a:rPr>
              <a:t>, waarbij er wordt aangesloten bij internationale standaarden zoals de Green Bond </a:t>
            </a:r>
            <a:r>
              <a:rPr lang="nl-NL" sz="1050" dirty="0" err="1">
                <a:solidFill>
                  <a:schemeClr val="tx1">
                    <a:lumMod val="65000"/>
                    <a:lumOff val="35000"/>
                  </a:schemeClr>
                </a:solidFill>
                <a:latin typeface="+mj-lt"/>
              </a:rPr>
              <a:t>Principles</a:t>
            </a:r>
            <a:r>
              <a:rPr lang="nl-NL" sz="1050" dirty="0">
                <a:solidFill>
                  <a:schemeClr val="tx1">
                    <a:lumMod val="65000"/>
                    <a:lumOff val="35000"/>
                  </a:schemeClr>
                </a:solidFill>
                <a:latin typeface="+mj-lt"/>
              </a:rPr>
              <a:t>:</a:t>
            </a:r>
          </a:p>
          <a:p>
            <a:pPr algn="l" defTabSz="477171">
              <a:spcBef>
                <a:spcPts val="0"/>
              </a:spcBef>
            </a:pPr>
            <a:r>
              <a:rPr lang="nl-NL" sz="1050" dirty="0">
                <a:solidFill>
                  <a:srgbClr val="007A54"/>
                </a:solidFill>
                <a:latin typeface="Lato (koppen)"/>
                <a:sym typeface="Wingdings 2" panose="05020102010507070707" pitchFamily="18" charset="2"/>
              </a:rPr>
              <a:t></a:t>
            </a:r>
            <a:r>
              <a:rPr lang="nl-NL" sz="1050" dirty="0">
                <a:solidFill>
                  <a:srgbClr val="00C795"/>
                </a:solidFill>
                <a:latin typeface="Lato (koppen)"/>
                <a:sym typeface="Wingdings 2" panose="05020102010507070707" pitchFamily="18" charset="2"/>
              </a:rPr>
              <a:t> </a:t>
            </a:r>
            <a:r>
              <a:rPr lang="nl-NL" sz="1050" dirty="0">
                <a:solidFill>
                  <a:schemeClr val="tx1">
                    <a:lumMod val="65000"/>
                    <a:lumOff val="35000"/>
                  </a:schemeClr>
                </a:solidFill>
                <a:latin typeface="+mj-lt"/>
                <a:sym typeface="Wingdings 2" panose="05020102010507070707" pitchFamily="18" charset="2"/>
              </a:rPr>
              <a:t>Groen</a:t>
            </a:r>
            <a:endParaRPr lang="nl-NL" sz="1050" dirty="0">
              <a:solidFill>
                <a:schemeClr val="tx1">
                  <a:lumMod val="65000"/>
                  <a:lumOff val="35000"/>
                </a:schemeClr>
              </a:solidFill>
              <a:latin typeface="+mj-lt"/>
            </a:endParaRPr>
          </a:p>
          <a:p>
            <a:pPr algn="l" defTabSz="477171">
              <a:spcBef>
                <a:spcPts val="0"/>
              </a:spcBef>
            </a:pPr>
            <a:r>
              <a:rPr lang="nl-NL" sz="1050" dirty="0">
                <a:solidFill>
                  <a:srgbClr val="F3605B"/>
                </a:solidFill>
                <a:latin typeface="Lato (koppen)"/>
                <a:sym typeface="Wingdings 2" panose="05020102010507070707" pitchFamily="18" charset="2"/>
              </a:rPr>
              <a:t> </a:t>
            </a:r>
            <a:r>
              <a:rPr lang="nl-NL" sz="1050" dirty="0">
                <a:solidFill>
                  <a:schemeClr val="tx1">
                    <a:lumMod val="65000"/>
                    <a:lumOff val="35000"/>
                  </a:schemeClr>
                </a:solidFill>
                <a:latin typeface="+mj-lt"/>
                <a:sym typeface="Wingdings 2" panose="05020102010507070707" pitchFamily="18" charset="2"/>
              </a:rPr>
              <a:t>Sociaal</a:t>
            </a:r>
            <a:endParaRPr lang="nl-NL" sz="1050" dirty="0">
              <a:solidFill>
                <a:schemeClr val="tx1">
                  <a:lumMod val="65000"/>
                  <a:lumOff val="35000"/>
                </a:schemeClr>
              </a:solidFill>
              <a:latin typeface="+mj-lt"/>
            </a:endParaRPr>
          </a:p>
          <a:p>
            <a:pPr algn="l" defTabSz="477171">
              <a:spcBef>
                <a:spcPts val="0"/>
              </a:spcBef>
            </a:pPr>
            <a:r>
              <a:rPr lang="nl-NL" sz="1050" dirty="0">
                <a:solidFill>
                  <a:srgbClr val="5B9BD5"/>
                </a:solidFill>
                <a:latin typeface="Lato (koppen)"/>
                <a:sym typeface="Wingdings 2" panose="05020102010507070707" pitchFamily="18" charset="2"/>
              </a:rPr>
              <a:t></a:t>
            </a:r>
            <a:r>
              <a:rPr lang="nl-NL" sz="1050" dirty="0">
                <a:solidFill>
                  <a:srgbClr val="5B9BD5"/>
                </a:solidFill>
                <a:latin typeface="Lato (koppen)"/>
                <a:ea typeface="Open Sans"/>
                <a:cs typeface="Open Sans"/>
                <a:sym typeface="Wingdings 2" panose="05020102010507070707" pitchFamily="18" charset="2"/>
              </a:rPr>
              <a:t> </a:t>
            </a:r>
            <a:r>
              <a:rPr lang="nl-NL" sz="1050" dirty="0">
                <a:solidFill>
                  <a:schemeClr val="tx1">
                    <a:lumMod val="65000"/>
                    <a:lumOff val="35000"/>
                  </a:schemeClr>
                </a:solidFill>
                <a:latin typeface="+mj-lt"/>
                <a:sym typeface="Wingdings 2" panose="05020102010507070707" pitchFamily="18" charset="2"/>
              </a:rPr>
              <a:t>Duurzaam</a:t>
            </a:r>
            <a:endParaRPr lang="nl-NL" sz="1050" dirty="0">
              <a:solidFill>
                <a:schemeClr val="tx1">
                  <a:lumMod val="65000"/>
                  <a:lumOff val="35000"/>
                </a:schemeClr>
              </a:solidFill>
              <a:latin typeface="+mj-lt"/>
            </a:endParaRPr>
          </a:p>
          <a:p>
            <a:pPr algn="l" defTabSz="477171">
              <a:spcBef>
                <a:spcPts val="0"/>
              </a:spcBef>
            </a:pPr>
            <a:endParaRPr lang="nl-NL" sz="1050" dirty="0">
              <a:solidFill>
                <a:srgbClr val="FFC000"/>
              </a:solidFill>
              <a:latin typeface="Lato (koppen)"/>
              <a:sym typeface="Wingdings 2" panose="05020102010507070707" pitchFamily="18" charset="2"/>
            </a:endParaRPr>
          </a:p>
          <a:p>
            <a:pPr algn="l" defTabSz="477171">
              <a:spcBef>
                <a:spcPts val="0"/>
              </a:spcBef>
            </a:pPr>
            <a:r>
              <a:rPr lang="nl-NL" sz="1050" dirty="0">
                <a:solidFill>
                  <a:schemeClr val="tx1">
                    <a:lumMod val="65000"/>
                    <a:lumOff val="35000"/>
                  </a:schemeClr>
                </a:solidFill>
                <a:latin typeface="+mj-lt"/>
              </a:rPr>
              <a:t>Per het einde van het tweede kwartaal van 2026 is er €64 miljoen belegd in impactobligaties. Daarmee is ongeveer 16% van de vastrentende portefeuille (exclusief hypotheken) in impactobligaties belegd.​</a:t>
            </a:r>
          </a:p>
          <a:p>
            <a:pPr defTabSz="477171"/>
            <a:endParaRPr lang="nl-NL" sz="1100" dirty="0">
              <a:solidFill>
                <a:srgbClr val="333333"/>
              </a:solidFill>
              <a:latin typeface="Lato" panose="020F0502020204030203" pitchFamily="34" charset="0"/>
              <a:ea typeface="Open Sans"/>
              <a:cs typeface="Open Sans"/>
            </a:endParaRPr>
          </a:p>
          <a:p>
            <a:pPr algn="just" defTabSz="477171"/>
            <a:endParaRPr lang="nl-NL" sz="1100" dirty="0">
              <a:solidFill>
                <a:srgbClr val="1E2820"/>
              </a:solidFill>
              <a:latin typeface="Lato" panose="020F0502020204030203" pitchFamily="34" charset="0"/>
              <a:ea typeface="Open Sans"/>
              <a:cs typeface="Open Sans"/>
            </a:endParaRPr>
          </a:p>
        </p:txBody>
      </p:sp>
      <p:sp>
        <p:nvSpPr>
          <p:cNvPr id="13" name="TextBox 12">
            <a:extLst>
              <a:ext uri="{FF2B5EF4-FFF2-40B4-BE49-F238E27FC236}">
                <a16:creationId xmlns:a16="http://schemas.microsoft.com/office/drawing/2014/main" id="{65A03442-D715-4C6B-8520-42AB8DABB26C}"/>
              </a:ext>
            </a:extLst>
          </p:cNvPr>
          <p:cNvSpPr txBox="1"/>
          <p:nvPr/>
        </p:nvSpPr>
        <p:spPr>
          <a:xfrm>
            <a:off x="6153579" y="1111540"/>
            <a:ext cx="5165225" cy="241036"/>
          </a:xfrm>
          <a:prstGeom prst="roundRect">
            <a:avLst>
              <a:gd name="adj" fmla="val 27856"/>
            </a:avLst>
          </a:prstGeom>
          <a:solidFill>
            <a:srgbClr val="4C8C2B"/>
          </a:solidFill>
          <a:ln>
            <a:solidFill>
              <a:schemeClr val="accent3"/>
            </a:solidFill>
          </a:ln>
        </p:spPr>
        <p:txBody>
          <a:bodyPr wrap="square" lIns="0" tIns="0" rIns="0" bIns="0" rtlCol="0" anchor="ctr">
            <a:noAutofit/>
          </a:bodyPr>
          <a:lstStyle/>
          <a:p>
            <a:pPr defTabSz="477171"/>
            <a:r>
              <a:rPr lang="nl-NL" sz="1100" dirty="0">
                <a:solidFill>
                  <a:srgbClr val="FFFFFF"/>
                </a:solidFill>
                <a:latin typeface="Arial"/>
                <a:ea typeface="Open Sans" panose="020B0606030504020204" pitchFamily="34" charset="0"/>
                <a:cs typeface="Open Sans" panose="020B0606030504020204" pitchFamily="34" charset="0"/>
              </a:rPr>
              <a:t>Ontwikkeling impactobligaties op totale vastrentende portefeuille</a:t>
            </a:r>
            <a:r>
              <a:rPr lang="nl-NL" sz="1100" baseline="30000" dirty="0">
                <a:solidFill>
                  <a:srgbClr val="FFFFFF"/>
                </a:solidFill>
                <a:latin typeface="Lato" panose="020F0502020204030203" pitchFamily="34" charset="0"/>
                <a:ea typeface="Open Sans"/>
                <a:cs typeface="Open Sans"/>
              </a:rPr>
              <a:t>2</a:t>
            </a:r>
            <a:r>
              <a:rPr lang="nl-NL" sz="1100" dirty="0">
                <a:solidFill>
                  <a:srgbClr val="FFFFFF"/>
                </a:solidFill>
                <a:latin typeface="Arial"/>
                <a:ea typeface="Open Sans" panose="020B0606030504020204" pitchFamily="34" charset="0"/>
                <a:cs typeface="Open Sans" panose="020B0606030504020204" pitchFamily="34" charset="0"/>
              </a:rPr>
              <a:t> (%) </a:t>
            </a:r>
          </a:p>
        </p:txBody>
      </p:sp>
      <p:sp>
        <p:nvSpPr>
          <p:cNvPr id="21" name="Rectangle: Rounded Corners 20">
            <a:extLst>
              <a:ext uri="{FF2B5EF4-FFF2-40B4-BE49-F238E27FC236}">
                <a16:creationId xmlns:a16="http://schemas.microsoft.com/office/drawing/2014/main" id="{4F29CB08-B8EC-43EB-81E9-F26605196181}"/>
              </a:ext>
            </a:extLst>
          </p:cNvPr>
          <p:cNvSpPr/>
          <p:nvPr/>
        </p:nvSpPr>
        <p:spPr>
          <a:xfrm>
            <a:off x="5928757" y="3726519"/>
            <a:ext cx="6005258" cy="2335824"/>
          </a:xfrm>
          <a:prstGeom prst="roundRect">
            <a:avLst>
              <a:gd name="adj" fmla="val 5006"/>
            </a:avLst>
          </a:prstGeom>
          <a:solidFill>
            <a:schemeClr val="bg1">
              <a:alpha val="30000"/>
            </a:schemeClr>
          </a:solidFill>
          <a:ln w="9525">
            <a:solidFill>
              <a:srgbClr val="4C8C2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477171"/>
            <a:endParaRPr lang="nl-NL" sz="2933">
              <a:solidFill>
                <a:srgbClr val="FFFFFF"/>
              </a:solidFill>
              <a:latin typeface="Arial"/>
            </a:endParaRPr>
          </a:p>
        </p:txBody>
      </p:sp>
      <p:sp>
        <p:nvSpPr>
          <p:cNvPr id="22" name="TextBox 21">
            <a:extLst>
              <a:ext uri="{FF2B5EF4-FFF2-40B4-BE49-F238E27FC236}">
                <a16:creationId xmlns:a16="http://schemas.microsoft.com/office/drawing/2014/main" id="{4C273489-5571-452C-B6DA-FB78848DFE11}"/>
              </a:ext>
            </a:extLst>
          </p:cNvPr>
          <p:cNvSpPr txBox="1"/>
          <p:nvPr/>
        </p:nvSpPr>
        <p:spPr>
          <a:xfrm>
            <a:off x="6236659" y="3604477"/>
            <a:ext cx="3600000" cy="247467"/>
          </a:xfrm>
          <a:prstGeom prst="roundRect">
            <a:avLst>
              <a:gd name="adj" fmla="val 27856"/>
            </a:avLst>
          </a:prstGeom>
          <a:solidFill>
            <a:srgbClr val="4C8C2B"/>
          </a:solidFill>
          <a:ln>
            <a:solidFill>
              <a:schemeClr val="accent3"/>
            </a:solidFill>
          </a:ln>
        </p:spPr>
        <p:txBody>
          <a:bodyPr wrap="square" lIns="0" tIns="0" rIns="0" bIns="0" rtlCol="0" anchor="ctr">
            <a:noAutofit/>
          </a:bodyPr>
          <a:lstStyle/>
          <a:p>
            <a:pPr defTabSz="477171"/>
            <a:r>
              <a:rPr lang="nl-NL" sz="1100" dirty="0">
                <a:solidFill>
                  <a:srgbClr val="FFFFFF"/>
                </a:solidFill>
                <a:latin typeface="Arial"/>
                <a:ea typeface="Open Sans" panose="020B0606030504020204" pitchFamily="34" charset="0"/>
                <a:cs typeface="Open Sans" panose="020B0606030504020204" pitchFamily="34" charset="0"/>
              </a:rPr>
              <a:t>Top 3 Impact-obligaties per categorie (€ </a:t>
            </a:r>
            <a:r>
              <a:rPr lang="nl-NL" sz="1100" dirty="0" err="1">
                <a:solidFill>
                  <a:srgbClr val="FFFFFF"/>
                </a:solidFill>
                <a:latin typeface="Arial"/>
                <a:ea typeface="Open Sans" panose="020B0606030504020204" pitchFamily="34" charset="0"/>
                <a:cs typeface="Open Sans" panose="020B0606030504020204" pitchFamily="34" charset="0"/>
              </a:rPr>
              <a:t>mln</a:t>
            </a:r>
            <a:r>
              <a:rPr lang="nl-NL" sz="1100" dirty="0">
                <a:solidFill>
                  <a:srgbClr val="FFFFFF"/>
                </a:solidFill>
                <a:latin typeface="Arial"/>
                <a:ea typeface="Open Sans" panose="020B0606030504020204" pitchFamily="34" charset="0"/>
                <a:cs typeface="Open Sans" panose="020B0606030504020204" pitchFamily="34" charset="0"/>
              </a:rPr>
              <a:t>)</a:t>
            </a:r>
          </a:p>
        </p:txBody>
      </p:sp>
      <p:sp>
        <p:nvSpPr>
          <p:cNvPr id="24" name="TextBox 23">
            <a:extLst>
              <a:ext uri="{FF2B5EF4-FFF2-40B4-BE49-F238E27FC236}">
                <a16:creationId xmlns:a16="http://schemas.microsoft.com/office/drawing/2014/main" id="{4AD8727D-2491-4A91-9F9F-0648D706D672}"/>
              </a:ext>
            </a:extLst>
          </p:cNvPr>
          <p:cNvSpPr txBox="1"/>
          <p:nvPr/>
        </p:nvSpPr>
        <p:spPr>
          <a:xfrm>
            <a:off x="750027" y="3604477"/>
            <a:ext cx="3600000" cy="247467"/>
          </a:xfrm>
          <a:prstGeom prst="roundRect">
            <a:avLst>
              <a:gd name="adj" fmla="val 27856"/>
            </a:avLst>
          </a:prstGeom>
          <a:solidFill>
            <a:srgbClr val="4C8C2B"/>
          </a:solidFill>
          <a:ln>
            <a:solidFill>
              <a:schemeClr val="accent3"/>
            </a:solidFill>
          </a:ln>
        </p:spPr>
        <p:txBody>
          <a:bodyPr wrap="square" lIns="0" tIns="0" rIns="0" bIns="0" rtlCol="0" anchor="ctr">
            <a:noAutofit/>
          </a:bodyPr>
          <a:lstStyle/>
          <a:p>
            <a:pPr defTabSz="477171"/>
            <a:r>
              <a:rPr lang="nl-NL" sz="1100" dirty="0">
                <a:solidFill>
                  <a:srgbClr val="FFFFFF"/>
                </a:solidFill>
                <a:latin typeface="Arial"/>
                <a:ea typeface="Open Sans" panose="020B0606030504020204" pitchFamily="34" charset="0"/>
                <a:cs typeface="Open Sans" panose="020B0606030504020204" pitchFamily="34" charset="0"/>
              </a:rPr>
              <a:t>Omvang impactobligaties per categorie (€ mln.)</a:t>
            </a:r>
          </a:p>
        </p:txBody>
      </p:sp>
      <p:sp>
        <p:nvSpPr>
          <p:cNvPr id="26" name="TextBox 25">
            <a:extLst>
              <a:ext uri="{FF2B5EF4-FFF2-40B4-BE49-F238E27FC236}">
                <a16:creationId xmlns:a16="http://schemas.microsoft.com/office/drawing/2014/main" id="{FEA851BB-EAF3-489F-B21A-816C180D5EF3}"/>
              </a:ext>
            </a:extLst>
          </p:cNvPr>
          <p:cNvSpPr txBox="1"/>
          <p:nvPr/>
        </p:nvSpPr>
        <p:spPr>
          <a:xfrm>
            <a:off x="728483" y="3830111"/>
            <a:ext cx="2180783" cy="261610"/>
          </a:xfrm>
          <a:prstGeom prst="rect">
            <a:avLst/>
          </a:prstGeom>
          <a:noFill/>
        </p:spPr>
        <p:txBody>
          <a:bodyPr wrap="square" rtlCol="0">
            <a:spAutoFit/>
          </a:bodyPr>
          <a:lstStyle/>
          <a:p>
            <a:pPr defTabSz="477171"/>
            <a:r>
              <a:rPr lang="nl-NL" sz="1100" i="1" dirty="0">
                <a:solidFill>
                  <a:srgbClr val="000230"/>
                </a:solidFill>
                <a:latin typeface="Lato" panose="020F0502020204030203" pitchFamily="34" charset="0"/>
              </a:rPr>
              <a:t>Totaal vastrentende portefeuille</a:t>
            </a:r>
          </a:p>
        </p:txBody>
      </p:sp>
      <p:sp>
        <p:nvSpPr>
          <p:cNvPr id="27" name="TextBox 26">
            <a:extLst>
              <a:ext uri="{FF2B5EF4-FFF2-40B4-BE49-F238E27FC236}">
                <a16:creationId xmlns:a16="http://schemas.microsoft.com/office/drawing/2014/main" id="{6B35C357-AF86-4B38-B2CA-3CFF9AB07CD7}"/>
              </a:ext>
            </a:extLst>
          </p:cNvPr>
          <p:cNvSpPr txBox="1"/>
          <p:nvPr/>
        </p:nvSpPr>
        <p:spPr>
          <a:xfrm>
            <a:off x="2674753" y="3846565"/>
            <a:ext cx="1943100" cy="261610"/>
          </a:xfrm>
          <a:prstGeom prst="rect">
            <a:avLst/>
          </a:prstGeom>
          <a:noFill/>
        </p:spPr>
        <p:txBody>
          <a:bodyPr wrap="square" rtlCol="0">
            <a:spAutoFit/>
          </a:bodyPr>
          <a:lstStyle/>
          <a:p>
            <a:pPr defTabSz="477171"/>
            <a:r>
              <a:rPr lang="nl-NL" sz="1100" i="1" dirty="0">
                <a:solidFill>
                  <a:srgbClr val="000230"/>
                </a:solidFill>
                <a:latin typeface="Lato" panose="020F0502020204030203" pitchFamily="34" charset="0"/>
              </a:rPr>
              <a:t>Impactobligaties</a:t>
            </a:r>
          </a:p>
        </p:txBody>
      </p:sp>
      <p:sp>
        <p:nvSpPr>
          <p:cNvPr id="3" name="TextBox 2">
            <a:extLst>
              <a:ext uri="{FF2B5EF4-FFF2-40B4-BE49-F238E27FC236}">
                <a16:creationId xmlns:a16="http://schemas.microsoft.com/office/drawing/2014/main" id="{114383F5-4A82-693B-47E2-F128646F3571}"/>
              </a:ext>
            </a:extLst>
          </p:cNvPr>
          <p:cNvSpPr txBox="1"/>
          <p:nvPr/>
        </p:nvSpPr>
        <p:spPr>
          <a:xfrm>
            <a:off x="165519" y="6142788"/>
            <a:ext cx="7979680" cy="361637"/>
          </a:xfrm>
          <a:prstGeom prst="rect">
            <a:avLst/>
          </a:prstGeom>
          <a:noFill/>
        </p:spPr>
        <p:txBody>
          <a:bodyPr wrap="square">
            <a:spAutoFit/>
          </a:bodyPr>
          <a:lstStyle/>
          <a:p>
            <a:pPr algn="l" defTabSz="477171"/>
            <a:r>
              <a:rPr lang="nl-NL" sz="700" i="1" baseline="30000" dirty="0">
                <a:solidFill>
                  <a:srgbClr val="000230"/>
                </a:solidFill>
                <a:latin typeface="Open Sans" panose="020B0606030504020204" pitchFamily="34" charset="0"/>
              </a:rPr>
              <a:t>1</a:t>
            </a:r>
            <a:r>
              <a:rPr lang="nl-NL" sz="700" i="1" dirty="0">
                <a:solidFill>
                  <a:srgbClr val="000230"/>
                </a:solidFill>
                <a:latin typeface="Open Sans" panose="020B0606030504020204" pitchFamily="34" charset="0"/>
              </a:rPr>
              <a:t> De wijze waarop obligaties worden beoordeeld en gecategoriseerd staat omschreven in het </a:t>
            </a:r>
            <a:r>
              <a:rPr lang="nl-NL" sz="700" i="1" dirty="0">
                <a:solidFill>
                  <a:srgbClr val="000230"/>
                </a:solidFill>
                <a:latin typeface="Open Sans" panose="020B0606030504020204" pitchFamily="34" charset="0"/>
                <a:hlinkClick r:id="rId3"/>
              </a:rPr>
              <a:t>beoordelingsraamwerk voor impactobligaties van </a:t>
            </a:r>
            <a:r>
              <a:rPr lang="nl-NL" sz="700" i="1" dirty="0" err="1">
                <a:solidFill>
                  <a:srgbClr val="000230"/>
                </a:solidFill>
                <a:latin typeface="Open Sans" panose="020B0606030504020204" pitchFamily="34" charset="0"/>
                <a:hlinkClick r:id="rId3"/>
              </a:rPr>
              <a:t>Cardano</a:t>
            </a:r>
            <a:r>
              <a:rPr lang="nl-NL" sz="700" i="1" dirty="0">
                <a:solidFill>
                  <a:srgbClr val="000230"/>
                </a:solidFill>
                <a:latin typeface="Open Sans" panose="020B0606030504020204" pitchFamily="34" charset="0"/>
                <a:hlinkClick r:id="rId3"/>
              </a:rPr>
              <a:t> </a:t>
            </a:r>
            <a:endParaRPr lang="nl-NL" sz="700" i="1" dirty="0">
              <a:solidFill>
                <a:srgbClr val="000230"/>
              </a:solidFill>
              <a:latin typeface="Open Sans" panose="020B0606030504020204" pitchFamily="34" charset="0"/>
            </a:endParaRPr>
          </a:p>
          <a:p>
            <a:pPr algn="l" defTabSz="477171"/>
            <a:r>
              <a:rPr lang="nl-NL" sz="700" i="1" baseline="30000" dirty="0">
                <a:solidFill>
                  <a:srgbClr val="000230"/>
                </a:solidFill>
                <a:latin typeface="Open Sans" panose="020B0606030504020204" pitchFamily="34" charset="0"/>
              </a:rPr>
              <a:t>2</a:t>
            </a:r>
            <a:r>
              <a:rPr lang="nl-NL" sz="700" i="1" dirty="0">
                <a:solidFill>
                  <a:srgbClr val="000230"/>
                </a:solidFill>
                <a:latin typeface="Open Sans" panose="020B0606030504020204" pitchFamily="34" charset="0"/>
              </a:rPr>
              <a:t> Exclusief hypotheken. </a:t>
            </a:r>
          </a:p>
        </p:txBody>
      </p:sp>
      <p:sp>
        <p:nvSpPr>
          <p:cNvPr id="8" name="Tekstvak 7">
            <a:extLst>
              <a:ext uri="{FF2B5EF4-FFF2-40B4-BE49-F238E27FC236}">
                <a16:creationId xmlns:a16="http://schemas.microsoft.com/office/drawing/2014/main" id="{3E6432CA-22C7-328C-A5C5-7A3BCC9872C8}"/>
              </a:ext>
            </a:extLst>
          </p:cNvPr>
          <p:cNvSpPr txBox="1"/>
          <p:nvPr/>
        </p:nvSpPr>
        <p:spPr>
          <a:xfrm>
            <a:off x="326653" y="1084606"/>
            <a:ext cx="5165225" cy="461665"/>
          </a:xfrm>
          <a:prstGeom prst="rect">
            <a:avLst/>
          </a:prstGeom>
          <a:noFill/>
        </p:spPr>
        <p:txBody>
          <a:bodyPr wrap="square" rtlCol="0">
            <a:spAutoFit/>
          </a:bodyPr>
          <a:lstStyle/>
          <a:p>
            <a:pPr algn="l"/>
            <a:r>
              <a:rPr lang="nl-NL" sz="1200" b="1" dirty="0">
                <a:solidFill>
                  <a:schemeClr val="tx1">
                    <a:lumMod val="65000"/>
                    <a:lumOff val="35000"/>
                  </a:schemeClr>
                </a:solidFill>
                <a:latin typeface="+mj-lt"/>
              </a:rPr>
              <a:t>Klaverblad wil minimaal 12% van de vastrentende portefeuille beleggen in impact obligaties.</a:t>
            </a:r>
            <a:endParaRPr lang="nl-NL" dirty="0">
              <a:latin typeface="+mj-lt"/>
            </a:endParaRPr>
          </a:p>
        </p:txBody>
      </p:sp>
      <p:graphicFrame>
        <p:nvGraphicFramePr>
          <p:cNvPr id="5" name="Chart 18">
            <a:extLst>
              <a:ext uri="{FF2B5EF4-FFF2-40B4-BE49-F238E27FC236}">
                <a16:creationId xmlns:a16="http://schemas.microsoft.com/office/drawing/2014/main" id="{FE59012E-29F6-E45D-3B6F-C2CCA0AAD52E}"/>
              </a:ext>
            </a:extLst>
          </p:cNvPr>
          <p:cNvGraphicFramePr/>
          <p:nvPr>
            <p:extLst>
              <p:ext uri="{D42A27DB-BD31-4B8C-83A1-F6EECF244321}">
                <p14:modId xmlns:p14="http://schemas.microsoft.com/office/powerpoint/2010/main" val="2377752024"/>
              </p:ext>
            </p:extLst>
          </p:nvPr>
        </p:nvGraphicFramePr>
        <p:xfrm>
          <a:off x="911424" y="4142120"/>
          <a:ext cx="3151397" cy="1675248"/>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4" name="Chart 17">
            <a:extLst>
              <a:ext uri="{FF2B5EF4-FFF2-40B4-BE49-F238E27FC236}">
                <a16:creationId xmlns:a16="http://schemas.microsoft.com/office/drawing/2014/main" id="{F984AEC1-2CB3-4102-B361-A01A0C5CC121}"/>
              </a:ext>
            </a:extLst>
          </p:cNvPr>
          <p:cNvGraphicFramePr/>
          <p:nvPr>
            <p:extLst>
              <p:ext uri="{D42A27DB-BD31-4B8C-83A1-F6EECF244321}">
                <p14:modId xmlns:p14="http://schemas.microsoft.com/office/powerpoint/2010/main" val="2307959284"/>
              </p:ext>
            </p:extLst>
          </p:nvPr>
        </p:nvGraphicFramePr>
        <p:xfrm>
          <a:off x="6153580" y="3887017"/>
          <a:ext cx="4914330" cy="2074999"/>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6" name="Chart 16">
            <a:extLst>
              <a:ext uri="{FF2B5EF4-FFF2-40B4-BE49-F238E27FC236}">
                <a16:creationId xmlns:a16="http://schemas.microsoft.com/office/drawing/2014/main" id="{787C9DC0-9924-4712-97C2-8953F2645BB2}"/>
              </a:ext>
            </a:extLst>
          </p:cNvPr>
          <p:cNvGraphicFramePr/>
          <p:nvPr>
            <p:extLst>
              <p:ext uri="{D42A27DB-BD31-4B8C-83A1-F6EECF244321}">
                <p14:modId xmlns:p14="http://schemas.microsoft.com/office/powerpoint/2010/main" val="1767585747"/>
              </p:ext>
            </p:extLst>
          </p:nvPr>
        </p:nvGraphicFramePr>
        <p:xfrm>
          <a:off x="5948550" y="1461156"/>
          <a:ext cx="5476042" cy="1967844"/>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p14="http://schemas.microsoft.com/office/powerpoint/2010/main" val="297885946"/>
      </p:ext>
    </p:extLst>
  </p:cSld>
  <p:clrMapOvr>
    <a:masterClrMapping/>
  </p:clrMapOvr>
  <p:transition spd="med">
    <p:pull/>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E401AA-7194-A225-0BF1-7C8654D2FB1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168B266-BA5D-C6E9-FF57-411AE268A0D5}"/>
              </a:ext>
            </a:extLst>
          </p:cNvPr>
          <p:cNvSpPr>
            <a:spLocks noGrp="1"/>
          </p:cNvSpPr>
          <p:nvPr>
            <p:ph type="title"/>
          </p:nvPr>
        </p:nvSpPr>
        <p:spPr/>
        <p:txBody>
          <a:bodyPr>
            <a:normAutofit fontScale="90000"/>
          </a:bodyPr>
          <a:lstStyle/>
          <a:p>
            <a:br>
              <a:rPr lang="nl-NL" dirty="0">
                <a:solidFill>
                  <a:schemeClr val="tx1"/>
                </a:solidFill>
              </a:rPr>
            </a:br>
            <a:r>
              <a:rPr lang="nl-NL" dirty="0">
                <a:solidFill>
                  <a:schemeClr val="tx1"/>
                </a:solidFill>
              </a:rPr>
              <a:t>S</a:t>
            </a:r>
            <a:r>
              <a:rPr lang="nl-NL" dirty="0"/>
              <a:t>trategie</a:t>
            </a:r>
            <a:br>
              <a:rPr lang="nl-NL" dirty="0"/>
            </a:br>
            <a:r>
              <a:rPr lang="nl-NL" sz="1800" dirty="0"/>
              <a:t>Beleggen met impact</a:t>
            </a:r>
            <a:br>
              <a:rPr lang="nl-NL" dirty="0">
                <a:solidFill>
                  <a:schemeClr val="tx1"/>
                </a:solidFill>
              </a:rPr>
            </a:br>
            <a:endParaRPr lang="nl-NL" dirty="0">
              <a:solidFill>
                <a:schemeClr val="tx1"/>
              </a:solidFill>
              <a:latin typeface="+mn-lt"/>
            </a:endParaRPr>
          </a:p>
        </p:txBody>
      </p:sp>
      <p:sp>
        <p:nvSpPr>
          <p:cNvPr id="7" name="TextBox 6">
            <a:extLst>
              <a:ext uri="{FF2B5EF4-FFF2-40B4-BE49-F238E27FC236}">
                <a16:creationId xmlns:a16="http://schemas.microsoft.com/office/drawing/2014/main" id="{C9A6E65E-118A-B541-3E69-0DC9EA1889F0}"/>
              </a:ext>
            </a:extLst>
          </p:cNvPr>
          <p:cNvSpPr txBox="1"/>
          <p:nvPr/>
        </p:nvSpPr>
        <p:spPr>
          <a:xfrm>
            <a:off x="451464" y="1501672"/>
            <a:ext cx="4356006" cy="1985428"/>
          </a:xfrm>
          <a:prstGeom prst="rect">
            <a:avLst/>
          </a:prstGeom>
          <a:noFill/>
        </p:spPr>
        <p:txBody>
          <a:bodyPr wrap="square" lIns="0" tIns="0" rIns="0" bIns="0" numCol="1" spcCol="360000" rtlCol="0" anchor="t">
            <a:noAutofit/>
          </a:bodyPr>
          <a:lstStyle/>
          <a:p>
            <a:pPr algn="l" defTabSz="477171"/>
            <a:endParaRPr lang="nl-NL" sz="1200" b="1" dirty="0">
              <a:solidFill>
                <a:schemeClr val="tx1">
                  <a:lumMod val="65000"/>
                  <a:lumOff val="35000"/>
                </a:schemeClr>
              </a:solidFill>
              <a:latin typeface="+mj-lt"/>
            </a:endParaRPr>
          </a:p>
          <a:p>
            <a:pPr algn="just" defTabSz="477171"/>
            <a:endParaRPr lang="nl-NL" sz="1100" dirty="0">
              <a:solidFill>
                <a:srgbClr val="1E2820"/>
              </a:solidFill>
              <a:latin typeface="Lato" panose="020F0502020204030203" pitchFamily="34" charset="0"/>
              <a:ea typeface="Open Sans"/>
              <a:cs typeface="Open Sans"/>
            </a:endParaRPr>
          </a:p>
        </p:txBody>
      </p:sp>
      <p:sp>
        <p:nvSpPr>
          <p:cNvPr id="8" name="Tekstvak 7">
            <a:extLst>
              <a:ext uri="{FF2B5EF4-FFF2-40B4-BE49-F238E27FC236}">
                <a16:creationId xmlns:a16="http://schemas.microsoft.com/office/drawing/2014/main" id="{4E2CDA4B-119A-CB3A-6D5A-A191B5CB1721}"/>
              </a:ext>
            </a:extLst>
          </p:cNvPr>
          <p:cNvSpPr txBox="1"/>
          <p:nvPr/>
        </p:nvSpPr>
        <p:spPr>
          <a:xfrm>
            <a:off x="334595" y="1196752"/>
            <a:ext cx="3340448" cy="4431983"/>
          </a:xfrm>
          <a:prstGeom prst="rect">
            <a:avLst/>
          </a:prstGeom>
          <a:noFill/>
        </p:spPr>
        <p:txBody>
          <a:bodyPr wrap="square" rtlCol="0">
            <a:spAutoFit/>
          </a:bodyPr>
          <a:lstStyle/>
          <a:p>
            <a:pPr algn="l"/>
            <a:r>
              <a:rPr lang="nl-NL" sz="1200" b="1" dirty="0">
                <a:solidFill>
                  <a:schemeClr val="tx1">
                    <a:lumMod val="65000"/>
                    <a:lumOff val="35000"/>
                  </a:schemeClr>
                </a:solidFill>
                <a:latin typeface="+mj-lt"/>
              </a:rPr>
              <a:t>Klaverblad wil 5% van haar aandelenportefeuille in groene aandelen beleggen. De zogenaamde ‘green pocket’. </a:t>
            </a:r>
          </a:p>
          <a:p>
            <a:pPr algn="l"/>
            <a:r>
              <a:rPr lang="nl-NL" sz="1200" dirty="0">
                <a:solidFill>
                  <a:schemeClr val="tx1">
                    <a:lumMod val="65000"/>
                    <a:lumOff val="35000"/>
                  </a:schemeClr>
                </a:solidFill>
                <a:latin typeface="+mj-lt"/>
              </a:rPr>
              <a:t>De green pocket bestaat uit benchmarkaandelen met meer dan 50% omzet gerelateerd aan de energie- en ecologische transitie, onafhankelijk van hun activiteitensector. Of een aandeel in aanmerking komt, wordt beoordeeld op basis van de criteria van de EU-taxonomie.</a:t>
            </a:r>
          </a:p>
          <a:p>
            <a:pPr algn="l"/>
            <a:r>
              <a:rPr lang="nl-NL" sz="1200" dirty="0">
                <a:solidFill>
                  <a:schemeClr val="tx1">
                    <a:lumMod val="65000"/>
                    <a:lumOff val="35000"/>
                  </a:schemeClr>
                </a:solidFill>
                <a:latin typeface="+mj-lt"/>
              </a:rPr>
              <a:t>Eind mei en eind november wordt de portefeuille </a:t>
            </a:r>
            <a:r>
              <a:rPr lang="nl-NL" sz="1200" dirty="0" err="1">
                <a:solidFill>
                  <a:schemeClr val="tx1">
                    <a:lumMod val="65000"/>
                    <a:lumOff val="35000"/>
                  </a:schemeClr>
                </a:solidFill>
                <a:latin typeface="+mj-lt"/>
              </a:rPr>
              <a:t>geherbalanceerd</a:t>
            </a:r>
            <a:r>
              <a:rPr lang="nl-NL" sz="1200" dirty="0">
                <a:solidFill>
                  <a:schemeClr val="tx1">
                    <a:lumMod val="65000"/>
                    <a:lumOff val="35000"/>
                  </a:schemeClr>
                </a:solidFill>
                <a:latin typeface="+mj-lt"/>
              </a:rPr>
              <a:t> naar deze strategische weging van 5%. Tussen de </a:t>
            </a:r>
            <a:r>
              <a:rPr lang="nl-NL" sz="1200" dirty="0" err="1">
                <a:solidFill>
                  <a:schemeClr val="tx1">
                    <a:lumMod val="65000"/>
                    <a:lumOff val="35000"/>
                  </a:schemeClr>
                </a:solidFill>
                <a:latin typeface="+mj-lt"/>
              </a:rPr>
              <a:t>herbalanceringsmomenten</a:t>
            </a:r>
            <a:r>
              <a:rPr lang="nl-NL" sz="1200" dirty="0">
                <a:solidFill>
                  <a:schemeClr val="tx1">
                    <a:lumMod val="65000"/>
                    <a:lumOff val="35000"/>
                  </a:schemeClr>
                </a:solidFill>
                <a:latin typeface="+mj-lt"/>
              </a:rPr>
              <a:t> kan de feitelijke weging afwijken als gevolg van marktontwikkelingen. </a:t>
            </a:r>
          </a:p>
          <a:p>
            <a:pPr algn="l"/>
            <a:r>
              <a:rPr lang="nl-NL" sz="1200" dirty="0">
                <a:solidFill>
                  <a:schemeClr val="tx1">
                    <a:lumMod val="65000"/>
                    <a:lumOff val="35000"/>
                  </a:schemeClr>
                </a:solidFill>
                <a:latin typeface="+mj-lt"/>
              </a:rPr>
              <a:t>Per juni 2026 is de waarde van de totale  aandelenportefeuille € 269.100.175. Ruim €10 miljoen is belegd in de Green pocket. Door de relatief achterblijvende performance van de green pocket in juni is de weging eind juni gedaald naar 4%.</a:t>
            </a:r>
          </a:p>
        </p:txBody>
      </p:sp>
      <p:pic>
        <p:nvPicPr>
          <p:cNvPr id="5" name="Afbeelding 4">
            <a:extLst>
              <a:ext uri="{FF2B5EF4-FFF2-40B4-BE49-F238E27FC236}">
                <a16:creationId xmlns:a16="http://schemas.microsoft.com/office/drawing/2014/main" id="{5C584624-6C10-8222-A83B-B9B79FC7B9AB}"/>
              </a:ext>
            </a:extLst>
          </p:cNvPr>
          <p:cNvPicPr>
            <a:picLocks noChangeAspect="1"/>
          </p:cNvPicPr>
          <p:nvPr/>
        </p:nvPicPr>
        <p:blipFill>
          <a:blip r:embed="rId3"/>
          <a:stretch>
            <a:fillRect/>
          </a:stretch>
        </p:blipFill>
        <p:spPr>
          <a:xfrm>
            <a:off x="3705019" y="1124599"/>
            <a:ext cx="8200011" cy="4896689"/>
          </a:xfrm>
          <a:prstGeom prst="rect">
            <a:avLst/>
          </a:prstGeom>
        </p:spPr>
      </p:pic>
    </p:spTree>
    <p:extLst>
      <p:ext uri="{BB962C8B-B14F-4D97-AF65-F5344CB8AC3E}">
        <p14:creationId xmlns:p14="http://schemas.microsoft.com/office/powerpoint/2010/main" val="2593906392"/>
      </p:ext>
    </p:extLst>
  </p:cSld>
  <p:clrMapOvr>
    <a:masterClrMapping/>
  </p:clrMapOvr>
  <p:transition spd="med">
    <p:pull/>
  </p:transition>
</p:sld>
</file>

<file path=ppt/tags/tag1.xml><?xml version="1.0" encoding="utf-8"?>
<p:tagLst xmlns:a="http://schemas.openxmlformats.org/drawingml/2006/main" xmlns:r="http://schemas.openxmlformats.org/officeDocument/2006/relationships" xmlns:p="http://schemas.openxmlformats.org/presentationml/2006/main">
  <p:tag name="SA_CLIENT" val="SA_CLIENT"/>
</p:tagLst>
</file>

<file path=ppt/tags/tag10.xml><?xml version="1.0" encoding="utf-8"?>
<p:tagLst xmlns:a="http://schemas.openxmlformats.org/drawingml/2006/main" xmlns:r="http://schemas.openxmlformats.org/officeDocument/2006/relationships" xmlns:p="http://schemas.openxmlformats.org/presentationml/2006/main">
  <p:tag name="SA_WATERMARK" val="SA_WATERMARK"/>
</p:tagLst>
</file>

<file path=ppt/tags/tag11.xml><?xml version="1.0" encoding="utf-8"?>
<p:tagLst xmlns:a="http://schemas.openxmlformats.org/drawingml/2006/main" xmlns:r="http://schemas.openxmlformats.org/officeDocument/2006/relationships" xmlns:p="http://schemas.openxmlformats.org/presentationml/2006/main">
  <p:tag name="SA_WATERMARK" val="SA_WATERMARK"/>
</p:tagLst>
</file>

<file path=ppt/tags/tag12.xml><?xml version="1.0" encoding="utf-8"?>
<p:tagLst xmlns:a="http://schemas.openxmlformats.org/drawingml/2006/main" xmlns:r="http://schemas.openxmlformats.org/officeDocument/2006/relationships" xmlns:p="http://schemas.openxmlformats.org/presentationml/2006/main">
  <p:tag name="SA_DATE" val="SA_DATE"/>
</p:tagLst>
</file>

<file path=ppt/tags/tag13.xml><?xml version="1.0" encoding="utf-8"?>
<p:tagLst xmlns:a="http://schemas.openxmlformats.org/drawingml/2006/main" xmlns:r="http://schemas.openxmlformats.org/officeDocument/2006/relationships" xmlns:p="http://schemas.openxmlformats.org/presentationml/2006/main">
  <p:tag name="SA_WATERMARK" val="SA_WATERMARK"/>
</p:tagLst>
</file>

<file path=ppt/tags/tag14.xml><?xml version="1.0" encoding="utf-8"?>
<p:tagLst xmlns:a="http://schemas.openxmlformats.org/drawingml/2006/main" xmlns:r="http://schemas.openxmlformats.org/officeDocument/2006/relationships" xmlns:p="http://schemas.openxmlformats.org/presentationml/2006/main">
  <p:tag name="SA_DATE" val="SA_DATE"/>
</p:tagLst>
</file>

<file path=ppt/tags/tag15.xml><?xml version="1.0" encoding="utf-8"?>
<p:tagLst xmlns:a="http://schemas.openxmlformats.org/drawingml/2006/main" xmlns:r="http://schemas.openxmlformats.org/officeDocument/2006/relationships" xmlns:p="http://schemas.openxmlformats.org/presentationml/2006/main">
  <p:tag name="SA_WATERMARK" val="SA_WATERMARK"/>
</p:tagLst>
</file>

<file path=ppt/tags/tag16.xml><?xml version="1.0" encoding="utf-8"?>
<p:tagLst xmlns:a="http://schemas.openxmlformats.org/drawingml/2006/main" xmlns:r="http://schemas.openxmlformats.org/officeDocument/2006/relationships" xmlns:p="http://schemas.openxmlformats.org/presentationml/2006/main">
  <p:tag name="SA_TOCTABLE" val="SA_TOCTABLE"/>
</p:tagLst>
</file>

<file path=ppt/tags/tag17.xml><?xml version="1.0" encoding="utf-8"?>
<p:tagLst xmlns:a="http://schemas.openxmlformats.org/drawingml/2006/main" xmlns:r="http://schemas.openxmlformats.org/officeDocument/2006/relationships" xmlns:p="http://schemas.openxmlformats.org/presentationml/2006/main">
  <p:tag name="SA_TOCTABLE" val="SA_TOCTABLE"/>
</p:tagLst>
</file>

<file path=ppt/tags/tag18.xml><?xml version="1.0" encoding="utf-8"?>
<p:tagLst xmlns:a="http://schemas.openxmlformats.org/drawingml/2006/main" xmlns:r="http://schemas.openxmlformats.org/officeDocument/2006/relationships" xmlns:p="http://schemas.openxmlformats.org/presentationml/2006/main">
  <p:tag name="SA_TOCTABLE" val="SA_TOCTABLE"/>
</p:tagLst>
</file>

<file path=ppt/tags/tag19.xml><?xml version="1.0" encoding="utf-8"?>
<p:tagLst xmlns:a="http://schemas.openxmlformats.org/drawingml/2006/main" xmlns:r="http://schemas.openxmlformats.org/officeDocument/2006/relationships" xmlns:p="http://schemas.openxmlformats.org/presentationml/2006/main">
  <p:tag name="SA_CLIENT" val="SA_CLIENT"/>
</p:tagLst>
</file>

<file path=ppt/tags/tag2.xml><?xml version="1.0" encoding="utf-8"?>
<p:tagLst xmlns:a="http://schemas.openxmlformats.org/drawingml/2006/main" xmlns:r="http://schemas.openxmlformats.org/officeDocument/2006/relationships" xmlns:p="http://schemas.openxmlformats.org/presentationml/2006/main">
  <p:tag name="SA_CLIENT" val="SA_CLIENT"/>
</p:tagLst>
</file>

<file path=ppt/tags/tag20.xml><?xml version="1.0" encoding="utf-8"?>
<p:tagLst xmlns:a="http://schemas.openxmlformats.org/drawingml/2006/main" xmlns:r="http://schemas.openxmlformats.org/officeDocument/2006/relationships" xmlns:p="http://schemas.openxmlformats.org/presentationml/2006/main">
  <p:tag name="SA_DATE" val="SA_DATE"/>
</p:tagLst>
</file>

<file path=ppt/tags/tag21.xml><?xml version="1.0" encoding="utf-8"?>
<p:tagLst xmlns:a="http://schemas.openxmlformats.org/drawingml/2006/main" xmlns:r="http://schemas.openxmlformats.org/officeDocument/2006/relationships" xmlns:p="http://schemas.openxmlformats.org/presentationml/2006/main">
  <p:tag name="SA_CLIENT" val="SA_CLIENT"/>
</p:tagLst>
</file>

<file path=ppt/tags/tag22.xml><?xml version="1.0" encoding="utf-8"?>
<p:tagLst xmlns:a="http://schemas.openxmlformats.org/drawingml/2006/main" xmlns:r="http://schemas.openxmlformats.org/officeDocument/2006/relationships" xmlns:p="http://schemas.openxmlformats.org/presentationml/2006/main">
  <p:tag name="SA_DATE" val="SA_DATE"/>
</p:tagLst>
</file>

<file path=ppt/tags/tag23.xml><?xml version="1.0" encoding="utf-8"?>
<p:tagLst xmlns:a="http://schemas.openxmlformats.org/drawingml/2006/main" xmlns:r="http://schemas.openxmlformats.org/officeDocument/2006/relationships" xmlns:p="http://schemas.openxmlformats.org/presentationml/2006/main">
  <p:tag name="SA_CLIENT" val="SA_CLIENT"/>
</p:tagLst>
</file>

<file path=ppt/tags/tag24.xml><?xml version="1.0" encoding="utf-8"?>
<p:tagLst xmlns:a="http://schemas.openxmlformats.org/drawingml/2006/main" xmlns:r="http://schemas.openxmlformats.org/officeDocument/2006/relationships" xmlns:p="http://schemas.openxmlformats.org/presentationml/2006/main">
  <p:tag name="SA_DATE" val="SA_DATE"/>
</p:tagLst>
</file>

<file path=ppt/tags/tag25.xml><?xml version="1.0" encoding="utf-8"?>
<p:tagLst xmlns:a="http://schemas.openxmlformats.org/drawingml/2006/main" xmlns:r="http://schemas.openxmlformats.org/officeDocument/2006/relationships" xmlns:p="http://schemas.openxmlformats.org/presentationml/2006/main">
  <p:tag name="SA_CLIENT" val="SA_CLIENT"/>
</p:tagLst>
</file>

<file path=ppt/tags/tag26.xml><?xml version="1.0" encoding="utf-8"?>
<p:tagLst xmlns:a="http://schemas.openxmlformats.org/drawingml/2006/main" xmlns:r="http://schemas.openxmlformats.org/officeDocument/2006/relationships" xmlns:p="http://schemas.openxmlformats.org/presentationml/2006/main">
  <p:tag name="SA_DATE" val="SA_DATE"/>
</p:tagLst>
</file>

<file path=ppt/tags/tag27.xml><?xml version="1.0" encoding="utf-8"?>
<p:tagLst xmlns:a="http://schemas.openxmlformats.org/drawingml/2006/main" xmlns:r="http://schemas.openxmlformats.org/officeDocument/2006/relationships" xmlns:p="http://schemas.openxmlformats.org/presentationml/2006/main">
  <p:tag name="SA_CLIENT" val="SA_CLIENT"/>
</p:tagLst>
</file>

<file path=ppt/tags/tag28.xml><?xml version="1.0" encoding="utf-8"?>
<p:tagLst xmlns:a="http://schemas.openxmlformats.org/drawingml/2006/main" xmlns:r="http://schemas.openxmlformats.org/officeDocument/2006/relationships" xmlns:p="http://schemas.openxmlformats.org/presentationml/2006/main">
  <p:tag name="SA_DATE" val="SA_DATE"/>
</p:tagLst>
</file>

<file path=ppt/tags/tag29.xml><?xml version="1.0" encoding="utf-8"?>
<p:tagLst xmlns:a="http://schemas.openxmlformats.org/drawingml/2006/main" xmlns:r="http://schemas.openxmlformats.org/officeDocument/2006/relationships" xmlns:p="http://schemas.openxmlformats.org/presentationml/2006/main">
  <p:tag name="SA_CLIENT" val="SA_CLIENT"/>
</p:tagLst>
</file>

<file path=ppt/tags/tag3.xml><?xml version="1.0" encoding="utf-8"?>
<p:tagLst xmlns:a="http://schemas.openxmlformats.org/drawingml/2006/main" xmlns:r="http://schemas.openxmlformats.org/officeDocument/2006/relationships" xmlns:p="http://schemas.openxmlformats.org/presentationml/2006/main">
  <p:tag name="SA_DATE" val="SA_DATE"/>
</p:tagLst>
</file>

<file path=ppt/tags/tag30.xml><?xml version="1.0" encoding="utf-8"?>
<p:tagLst xmlns:a="http://schemas.openxmlformats.org/drawingml/2006/main" xmlns:r="http://schemas.openxmlformats.org/officeDocument/2006/relationships" xmlns:p="http://schemas.openxmlformats.org/presentationml/2006/main">
  <p:tag name="SA_DATE" val="SA_DATE"/>
</p:tagLst>
</file>

<file path=ppt/tags/tag31.xml><?xml version="1.0" encoding="utf-8"?>
<p:tagLst xmlns:a="http://schemas.openxmlformats.org/drawingml/2006/main" xmlns:r="http://schemas.openxmlformats.org/officeDocument/2006/relationships" xmlns:p="http://schemas.openxmlformats.org/presentationml/2006/main">
  <p:tag name="SA_CLIENT" val="SA_CLIENT"/>
</p:tagLst>
</file>

<file path=ppt/tags/tag32.xml><?xml version="1.0" encoding="utf-8"?>
<p:tagLst xmlns:a="http://schemas.openxmlformats.org/drawingml/2006/main" xmlns:r="http://schemas.openxmlformats.org/officeDocument/2006/relationships" xmlns:p="http://schemas.openxmlformats.org/presentationml/2006/main">
  <p:tag name="SA_DATE" val="SA_DATE"/>
</p:tagLst>
</file>

<file path=ppt/tags/tag33.xml><?xml version="1.0" encoding="utf-8"?>
<p:tagLst xmlns:a="http://schemas.openxmlformats.org/drawingml/2006/main" xmlns:r="http://schemas.openxmlformats.org/officeDocument/2006/relationships" xmlns:p="http://schemas.openxmlformats.org/presentationml/2006/main">
  <p:tag name="SA_CLIENT" val="SA_CLIENT"/>
</p:tagLst>
</file>

<file path=ppt/tags/tag34.xml><?xml version="1.0" encoding="utf-8"?>
<p:tagLst xmlns:a="http://schemas.openxmlformats.org/drawingml/2006/main" xmlns:r="http://schemas.openxmlformats.org/officeDocument/2006/relationships" xmlns:p="http://schemas.openxmlformats.org/presentationml/2006/main">
  <p:tag name="SA_DATE" val="SA_DATE"/>
</p:tagLst>
</file>

<file path=ppt/tags/tag35.xml><?xml version="1.0" encoding="utf-8"?>
<p:tagLst xmlns:a="http://schemas.openxmlformats.org/drawingml/2006/main" xmlns:r="http://schemas.openxmlformats.org/officeDocument/2006/relationships" xmlns:p="http://schemas.openxmlformats.org/presentationml/2006/main">
  <p:tag name="SA_CLIENT" val="SA_CLIENT"/>
</p:tagLst>
</file>

<file path=ppt/tags/tag36.xml><?xml version="1.0" encoding="utf-8"?>
<p:tagLst xmlns:a="http://schemas.openxmlformats.org/drawingml/2006/main" xmlns:r="http://schemas.openxmlformats.org/officeDocument/2006/relationships" xmlns:p="http://schemas.openxmlformats.org/presentationml/2006/main">
  <p:tag name="SA_DATE" val="SA_DATE"/>
</p:tagLst>
</file>

<file path=ppt/tags/tag37.xml><?xml version="1.0" encoding="utf-8"?>
<p:tagLst xmlns:a="http://schemas.openxmlformats.org/drawingml/2006/main" xmlns:r="http://schemas.openxmlformats.org/officeDocument/2006/relationships" xmlns:p="http://schemas.openxmlformats.org/presentationml/2006/main">
  <p:tag name="SA_CLIENT" val="SA_CLIENT"/>
</p:tagLst>
</file>

<file path=ppt/tags/tag38.xml><?xml version="1.0" encoding="utf-8"?>
<p:tagLst xmlns:a="http://schemas.openxmlformats.org/drawingml/2006/main" xmlns:r="http://schemas.openxmlformats.org/officeDocument/2006/relationships" xmlns:p="http://schemas.openxmlformats.org/presentationml/2006/main">
  <p:tag name="SA_DATE" val="SA_DATE"/>
</p:tagLst>
</file>

<file path=ppt/tags/tag39.xml><?xml version="1.0" encoding="utf-8"?>
<p:tagLst xmlns:a="http://schemas.openxmlformats.org/drawingml/2006/main" xmlns:r="http://schemas.openxmlformats.org/officeDocument/2006/relationships" xmlns:p="http://schemas.openxmlformats.org/presentationml/2006/main">
  <p:tag name="SA_CLIENT" val="SA_CLIENT"/>
</p:tagLst>
</file>

<file path=ppt/tags/tag4.xml><?xml version="1.0" encoding="utf-8"?>
<p:tagLst xmlns:a="http://schemas.openxmlformats.org/drawingml/2006/main" xmlns:r="http://schemas.openxmlformats.org/officeDocument/2006/relationships" xmlns:p="http://schemas.openxmlformats.org/presentationml/2006/main">
  <p:tag name="SA_WATERMARK" val="SA_WATERMARK"/>
</p:tagLst>
</file>

<file path=ppt/tags/tag40.xml><?xml version="1.0" encoding="utf-8"?>
<p:tagLst xmlns:a="http://schemas.openxmlformats.org/drawingml/2006/main" xmlns:r="http://schemas.openxmlformats.org/officeDocument/2006/relationships" xmlns:p="http://schemas.openxmlformats.org/presentationml/2006/main">
  <p:tag name="SA_DATE" val="SA_DATE"/>
</p:tagLst>
</file>

<file path=ppt/tags/tag41.xml><?xml version="1.0" encoding="utf-8"?>
<p:tagLst xmlns:a="http://schemas.openxmlformats.org/drawingml/2006/main" xmlns:r="http://schemas.openxmlformats.org/officeDocument/2006/relationships" xmlns:p="http://schemas.openxmlformats.org/presentationml/2006/main">
  <p:tag name="SA_DATE" val="SA_DATE"/>
</p:tagLst>
</file>

<file path=ppt/tags/tag42.xml><?xml version="1.0" encoding="utf-8"?>
<p:tagLst xmlns:a="http://schemas.openxmlformats.org/drawingml/2006/main" xmlns:r="http://schemas.openxmlformats.org/officeDocument/2006/relationships" xmlns:p="http://schemas.openxmlformats.org/presentationml/2006/main">
  <p:tag name="SA_CLIENT" val="SA_CLIENT"/>
</p:tagLst>
</file>

<file path=ppt/tags/tag43.xml><?xml version="1.0" encoding="utf-8"?>
<p:tagLst xmlns:a="http://schemas.openxmlformats.org/drawingml/2006/main" xmlns:r="http://schemas.openxmlformats.org/officeDocument/2006/relationships" xmlns:p="http://schemas.openxmlformats.org/presentationml/2006/main">
  <p:tag name="SA_DATE" val="SA_DATE"/>
</p:tagLst>
</file>

<file path=ppt/tags/tag44.xml><?xml version="1.0" encoding="utf-8"?>
<p:tagLst xmlns:a="http://schemas.openxmlformats.org/drawingml/2006/main" xmlns:r="http://schemas.openxmlformats.org/officeDocument/2006/relationships" xmlns:p="http://schemas.openxmlformats.org/presentationml/2006/main">
  <p:tag name="SA_SHORTNAME" val="General NL Pitch"/>
  <p:tag name="SA_DIALOGNAME" val="Heading and subtitle"/>
  <p:tag name="SA_INNEWPRESENTATION" val="YES"/>
</p:tagLst>
</file>

<file path=ppt/tags/tag5.xml><?xml version="1.0" encoding="utf-8"?>
<p:tagLst xmlns:a="http://schemas.openxmlformats.org/drawingml/2006/main" xmlns:r="http://schemas.openxmlformats.org/officeDocument/2006/relationships" xmlns:p="http://schemas.openxmlformats.org/presentationml/2006/main">
  <p:tag name="SA_DATE" val="SA_DATE"/>
</p:tagLst>
</file>

<file path=ppt/tags/tag6.xml><?xml version="1.0" encoding="utf-8"?>
<p:tagLst xmlns:a="http://schemas.openxmlformats.org/drawingml/2006/main" xmlns:r="http://schemas.openxmlformats.org/officeDocument/2006/relationships" xmlns:p="http://schemas.openxmlformats.org/presentationml/2006/main">
  <p:tag name="SA_WATERMARK" val="SA_WATERMARK"/>
</p:tagLst>
</file>

<file path=ppt/tags/tag7.xml><?xml version="1.0" encoding="utf-8"?>
<p:tagLst xmlns:a="http://schemas.openxmlformats.org/drawingml/2006/main" xmlns:r="http://schemas.openxmlformats.org/officeDocument/2006/relationships" xmlns:p="http://schemas.openxmlformats.org/presentationml/2006/main">
  <p:tag name="SA_DATE" val="SA_DATE"/>
</p:tagLst>
</file>

<file path=ppt/tags/tag8.xml><?xml version="1.0" encoding="utf-8"?>
<p:tagLst xmlns:a="http://schemas.openxmlformats.org/drawingml/2006/main" xmlns:r="http://schemas.openxmlformats.org/officeDocument/2006/relationships" xmlns:p="http://schemas.openxmlformats.org/presentationml/2006/main">
  <p:tag name="SA_WATERMARK" val="SA_WATERMARK"/>
</p:tagLst>
</file>

<file path=ppt/tags/tag9.xml><?xml version="1.0" encoding="utf-8"?>
<p:tagLst xmlns:a="http://schemas.openxmlformats.org/drawingml/2006/main" xmlns:r="http://schemas.openxmlformats.org/officeDocument/2006/relationships" xmlns:p="http://schemas.openxmlformats.org/presentationml/2006/main">
  <p:tag name="SA_DATE" val="SA_DATE"/>
</p:tagLst>
</file>

<file path=ppt/theme/theme1.xml><?xml version="1.0" encoding="utf-8"?>
<a:theme xmlns:a="http://schemas.openxmlformats.org/drawingml/2006/main" name="Kantoorthema">
  <a:themeElements>
    <a:clrScheme name="Groen">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fontScheme name="Aangepast 1">
      <a:majorFont>
        <a:latin typeface="Lato"/>
        <a:ea typeface=""/>
        <a:cs typeface=""/>
      </a:majorFont>
      <a:minorFont>
        <a:latin typeface="Lato"/>
        <a:ea typeface=""/>
        <a:cs typeface=""/>
      </a:minorFont>
    </a:fontScheme>
    <a:fmtScheme name="Kantoorth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Cardano-extended">
  <a:themeElements>
    <a:clrScheme name="Custom 9">
      <a:dk1>
        <a:srgbClr val="000000"/>
      </a:dk1>
      <a:lt1>
        <a:srgbClr val="FFFFFF"/>
      </a:lt1>
      <a:dk2>
        <a:srgbClr val="FF7300"/>
      </a:dk2>
      <a:lt2>
        <a:srgbClr val="FFD0AA"/>
      </a:lt2>
      <a:accent1>
        <a:srgbClr val="000230"/>
      </a:accent1>
      <a:accent2>
        <a:srgbClr val="AAABBA"/>
      </a:accent2>
      <a:accent3>
        <a:srgbClr val="0A6D76"/>
      </a:accent3>
      <a:accent4>
        <a:srgbClr val="FF7300"/>
      </a:accent4>
      <a:accent5>
        <a:srgbClr val="00C795"/>
      </a:accent5>
      <a:accent6>
        <a:srgbClr val="95E8D3"/>
      </a:accent6>
      <a:hlink>
        <a:srgbClr val="0A6D76"/>
      </a:hlink>
      <a:folHlink>
        <a:srgbClr val="0A6D76"/>
      </a:folHlink>
    </a:clrScheme>
    <a:fontScheme name="Cardano">
      <a:majorFont>
        <a:latin typeface="Arial"/>
        <a:ea typeface=""/>
        <a:cs typeface=""/>
      </a:majorFont>
      <a:minorFont>
        <a:latin typeface="Arial"/>
        <a:ea typeface=""/>
        <a:cs typeface=""/>
      </a:minorFont>
    </a:fontScheme>
    <a:fmtScheme name="Kantoorth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custClrLst>
    <a:custClr name="100% Cardano black">
      <a:srgbClr val="000240"/>
    </a:custClr>
    <a:custClr name="100% ocean green">
      <a:srgbClr val="0A6D76"/>
    </a:custClr>
    <a:custClr name="100% jade green">
      <a:srgbClr val="00C795"/>
    </a:custClr>
    <a:custClr name="100% orange">
      <a:srgbClr val="FF7300"/>
    </a:custClr>
    <a:custClr name="100% bright rose">
      <a:srgbClr val="F2006D"/>
    </a:custClr>
    <a:custClr name="100% Bright blue">
      <a:srgbClr val="5300FA"/>
    </a:custClr>
    <a:custClr name="100% Bright aqua">
      <a:srgbClr val="00DBD5"/>
    </a:custClr>
    <a:custClr name="100% plum">
      <a:srgbClr val="8C0D68"/>
    </a:custClr>
    <a:custClr name="100% black">
      <a:srgbClr val="000000"/>
    </a:custClr>
    <a:custClr name="RAG: red">
      <a:srgbClr val="C00000"/>
    </a:custClr>
    <a:custClr name="75% Cardano black">
      <a:srgbClr val="404164"/>
    </a:custClr>
    <a:custClr name="75% ocean green">
      <a:srgbClr val="479298"/>
    </a:custClr>
    <a:custClr name="75% jade green">
      <a:srgbClr val="40D5B0"/>
    </a:custClr>
    <a:custClr name="75% orange">
      <a:srgbClr val="FF9640"/>
    </a:custClr>
    <a:custClr name="75% bright rose">
      <a:srgbClr val="F54092"/>
    </a:custClr>
    <a:custClr name="75% Bright blue">
      <a:srgbClr val="7E40FB"/>
    </a:custClr>
    <a:custClr name="75% Bright aqua">
      <a:srgbClr val="40E4E0"/>
    </a:custClr>
    <a:custClr name="75% plum">
      <a:srgbClr val="A94A8E"/>
    </a:custClr>
    <a:custClr name="75% black">
      <a:srgbClr val="404040"/>
    </a:custClr>
    <a:custClr name="RAG: amber">
      <a:srgbClr val="FFC000"/>
    </a:custClr>
    <a:custClr name="50% Cardano black">
      <a:srgbClr val="7F8097"/>
    </a:custClr>
    <a:custClr name="50% ocean green">
      <a:srgbClr val="84B6BA"/>
    </a:custClr>
    <a:custClr name="50% jade green">
      <a:srgbClr val="7FE3CA"/>
    </a:custClr>
    <a:custClr name="50% orange">
      <a:srgbClr val="FFB97F"/>
    </a:custClr>
    <a:custClr name="50% bright rose">
      <a:srgbClr val="F87FB6"/>
    </a:custClr>
    <a:custClr name="50% Bright blue">
      <a:srgbClr val="A97FFC"/>
    </a:custClr>
    <a:custClr name="50% Bright aqua">
      <a:srgbClr val="7FEDEA"/>
    </a:custClr>
    <a:custClr name="50% plum">
      <a:srgbClr val="C586B3"/>
    </a:custClr>
    <a:custClr name="50% black">
      <a:srgbClr val="7F7F7F"/>
    </a:custClr>
    <a:custClr name="RAG: green">
      <a:srgbClr val="0A6D76"/>
    </a:custClr>
    <a:custClr name="25% Cardano black">
      <a:srgbClr val="BFC0CB"/>
    </a:custClr>
    <a:custClr name="25% ocean green">
      <a:srgbClr val="C2DADD"/>
    </a:custClr>
    <a:custClr name="25% jade green">
      <a:srgbClr val="BFF1E4"/>
    </a:custClr>
    <a:custClr name="25% orange">
      <a:srgbClr val="FFDCBF"/>
    </a:custClr>
    <a:custClr name="25% bright rose">
      <a:srgbClr val="FCBFDA"/>
    </a:custClr>
    <a:custClr name="25% Bright blue">
      <a:srgbClr val="D4BFFE"/>
    </a:custClr>
    <a:custClr name="25% Bright aqua">
      <a:srgbClr val="BFF6F4"/>
    </a:custClr>
    <a:custClr name="25% plum">
      <a:srgbClr val="E2C2D9"/>
    </a:custClr>
    <a:custClr name="25% black">
      <a:srgbClr val="BFBFBF"/>
    </a:custClr>
    <a:custClr name="Cardano yellow">
      <a:srgbClr val="FFF74E"/>
    </a:custClr>
    <a:custClr name="10% Cardano black">
      <a:srgbClr val="E5E5EA"/>
    </a:custClr>
    <a:custClr name="10% ocean green">
      <a:srgbClr val="E6F0F1"/>
    </a:custClr>
    <a:custClr name="10% jade green">
      <a:srgbClr val="E5F9F4"/>
    </a:custClr>
    <a:custClr name="10% orange">
      <a:srgbClr val="FFF1E5"/>
    </a:custClr>
    <a:custClr name="10% bright rose">
      <a:srgbClr val="FEE5F0"/>
    </a:custClr>
    <a:custClr name="10% Bright blue">
      <a:srgbClr val="EDE5FE"/>
    </a:custClr>
    <a:custClr name="10% Bright aqua">
      <a:srgbClr val="E5FBFB"/>
    </a:custClr>
    <a:custClr name="10% plum">
      <a:srgbClr val="F3E6F0"/>
    </a:custClr>
    <a:custClr name="10% black">
      <a:srgbClr val="E5E5E5"/>
    </a:custClr>
    <a:custClr name="Cardano yellow 10%">
      <a:srgbClr val="FFFDD3"/>
    </a:custClr>
  </a:custClrLst>
  <a:extLst>
    <a:ext uri="{05A4C25C-085E-4340-85A3-A5531E510DB2}">
      <thm15:themeFamily xmlns:thm15="http://schemas.microsoft.com/office/thememl/2012/main" name="Onscreen_ENG.potx" id="{BD590D87-A410-41E0-A383-24C736712E7F}" vid="{E26A769A-8A18-4B87-BB1B-10A1AB8874A1}"/>
    </a:ext>
  </a:extLst>
</a:theme>
</file>

<file path=ppt/theme/theme3.xml><?xml version="1.0" encoding="utf-8"?>
<a:theme xmlns:a="http://schemas.openxmlformats.org/drawingml/2006/main" name="Kantoorthema">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Kantoor">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Kantoorthema">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Kantoor">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36588</TotalTime>
  <Words>2157</Words>
  <Application>Microsoft Office PowerPoint</Application>
  <PresentationFormat>Breedbeeld</PresentationFormat>
  <Paragraphs>205</Paragraphs>
  <Slides>16</Slides>
  <Notes>11</Notes>
  <HiddenSlides>0</HiddenSlides>
  <MMClips>0</MMClips>
  <ScaleCrop>false</ScaleCrop>
  <HeadingPairs>
    <vt:vector size="6" baseType="variant">
      <vt:variant>
        <vt:lpstr>Gebruikte lettertypen</vt:lpstr>
      </vt:variant>
      <vt:variant>
        <vt:i4>11</vt:i4>
      </vt:variant>
      <vt:variant>
        <vt:lpstr>Thema</vt:lpstr>
      </vt:variant>
      <vt:variant>
        <vt:i4>2</vt:i4>
      </vt:variant>
      <vt:variant>
        <vt:lpstr>Diatitels</vt:lpstr>
      </vt:variant>
      <vt:variant>
        <vt:i4>16</vt:i4>
      </vt:variant>
    </vt:vector>
  </HeadingPairs>
  <TitlesOfParts>
    <vt:vector size="29" baseType="lpstr">
      <vt:lpstr>Aeonik</vt:lpstr>
      <vt:lpstr>Aptos</vt:lpstr>
      <vt:lpstr>Arial</vt:lpstr>
      <vt:lpstr>Calibri</vt:lpstr>
      <vt:lpstr>Lato</vt:lpstr>
      <vt:lpstr>Lato (koppen)</vt:lpstr>
      <vt:lpstr>Open Sans</vt:lpstr>
      <vt:lpstr>Segoe UI</vt:lpstr>
      <vt:lpstr>Stone Serif ITC TT</vt:lpstr>
      <vt:lpstr>Times New Roman</vt:lpstr>
      <vt:lpstr>Wingdings</vt:lpstr>
      <vt:lpstr>Kantoorthema</vt:lpstr>
      <vt:lpstr>2_Cardano-extended</vt:lpstr>
      <vt:lpstr>Half jaar rapport Duurzaam beleggen Juni 2026</vt:lpstr>
      <vt:lpstr>Inhoud</vt:lpstr>
      <vt:lpstr>Voorwoord</vt:lpstr>
      <vt:lpstr>Ethisch kader</vt:lpstr>
      <vt:lpstr>Doelstellingen  Klimaat: Voortgang op CO2e-reductie – scope 1 &amp; 2</vt:lpstr>
      <vt:lpstr>Doelstellingen  Water: Voortgang op reductie waterverbruik </vt:lpstr>
      <vt:lpstr> Strategie Desinvesteringen </vt:lpstr>
      <vt:lpstr> Strategie Beleggen met impact </vt:lpstr>
      <vt:lpstr> Strategie Beleggen met impact </vt:lpstr>
      <vt:lpstr> Strategie Beleggen met impact </vt:lpstr>
      <vt:lpstr>Strategie  Stewardship i.s.m. Cardano</vt:lpstr>
      <vt:lpstr>Strategie Stewardship i.s.m. Cardano</vt:lpstr>
      <vt:lpstr>Overzicht alle acties ultimo 2025</vt:lpstr>
      <vt:lpstr>Overzicht alle acties ultimo 2025</vt:lpstr>
      <vt:lpstr>Overzicht alle acties ultimo 2025</vt:lpstr>
      <vt:lpstr>Disclaimer</vt:lpstr>
    </vt:vector>
  </TitlesOfParts>
  <Company>Klaverblad verzekeringen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M. Kamphuis</dc:creator>
  <cp:lastModifiedBy>Madelon Moorlag</cp:lastModifiedBy>
  <cp:revision>654</cp:revision>
  <cp:lastPrinted>2019-05-14T13:58:45Z</cp:lastPrinted>
  <dcterms:created xsi:type="dcterms:W3CDTF">2016-09-02T10:26:53Z</dcterms:created>
  <dcterms:modified xsi:type="dcterms:W3CDTF">2026-08-27T13:45:53Z</dcterms:modified>
</cp:coreProperties>
</file>